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25" r:id="rId2"/>
    <p:sldId id="290" r:id="rId3"/>
    <p:sldId id="327" r:id="rId4"/>
    <p:sldId id="323" r:id="rId5"/>
    <p:sldId id="333" r:id="rId6"/>
    <p:sldId id="291" r:id="rId7"/>
    <p:sldId id="326" r:id="rId8"/>
    <p:sldId id="299" r:id="rId9"/>
    <p:sldId id="329" r:id="rId10"/>
    <p:sldId id="328" r:id="rId11"/>
    <p:sldId id="316" r:id="rId12"/>
    <p:sldId id="301" r:id="rId13"/>
    <p:sldId id="320" r:id="rId14"/>
    <p:sldId id="334" r:id="rId15"/>
    <p:sldId id="335" r:id="rId16"/>
    <p:sldId id="367" r:id="rId17"/>
    <p:sldId id="347" r:id="rId18"/>
    <p:sldId id="369" r:id="rId19"/>
    <p:sldId id="370" r:id="rId20"/>
    <p:sldId id="324" r:id="rId21"/>
    <p:sldId id="309" r:id="rId22"/>
    <p:sldId id="308" r:id="rId23"/>
    <p:sldId id="310" r:id="rId24"/>
    <p:sldId id="312" r:id="rId25"/>
    <p:sldId id="348" r:id="rId26"/>
    <p:sldId id="349" r:id="rId27"/>
    <p:sldId id="350" r:id="rId28"/>
    <p:sldId id="313" r:id="rId29"/>
    <p:sldId id="357" r:id="rId30"/>
    <p:sldId id="358" r:id="rId31"/>
    <p:sldId id="359" r:id="rId32"/>
    <p:sldId id="354" r:id="rId33"/>
    <p:sldId id="360" r:id="rId34"/>
    <p:sldId id="361" r:id="rId35"/>
    <p:sldId id="362" r:id="rId36"/>
    <p:sldId id="363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A40"/>
    <a:srgbClr val="AACDA3"/>
    <a:srgbClr val="B3B3B3"/>
    <a:srgbClr val="66A048"/>
    <a:srgbClr val="DFECDC"/>
    <a:srgbClr val="BCD8B6"/>
    <a:srgbClr val="326C5D"/>
    <a:srgbClr val="BC5045"/>
    <a:srgbClr val="206A5D"/>
    <a:srgbClr val="658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5" autoAdjust="0"/>
    <p:restoredTop sz="94633" autoAdjust="0"/>
  </p:normalViewPr>
  <p:slideViewPr>
    <p:cSldViewPr>
      <p:cViewPr varScale="1">
        <p:scale>
          <a:sx n="96" d="100"/>
          <a:sy n="96" d="100"/>
        </p:scale>
        <p:origin x="84" y="1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458915434129686"/>
          <c:y val="0.5"/>
        </c:manualLayout>
      </c:layout>
      <c:overlay val="0"/>
      <c:txPr>
        <a:bodyPr/>
        <a:lstStyle/>
        <a:p>
          <a:pPr>
            <a:defRPr sz="2500" b="0">
              <a:solidFill>
                <a:schemeClr val="accent1">
                  <a:lumMod val="50000"/>
                </a:schemeClr>
              </a:solidFill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80%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65E-41FE-B564-D523ABFD825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965E-41FE-B564-D523ABFD8251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5E-41FE-B564-D523ABFD8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458915434129686"/>
          <c:y val="0.5"/>
        </c:manualLayout>
      </c:layout>
      <c:overlay val="0"/>
      <c:txPr>
        <a:bodyPr/>
        <a:lstStyle/>
        <a:p>
          <a:pPr>
            <a:defRPr sz="2500" b="0">
              <a:solidFill>
                <a:schemeClr val="accent4">
                  <a:lumMod val="75000"/>
                </a:schemeClr>
              </a:solidFill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55%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20D-4014-84D0-80A7F1D280D0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920D-4014-84D0-80A7F1D280D0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0D-4014-84D0-80A7F1D28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458915434129686"/>
          <c:y val="0.5"/>
        </c:manualLayout>
      </c:layout>
      <c:overlay val="0"/>
      <c:txPr>
        <a:bodyPr/>
        <a:lstStyle/>
        <a:p>
          <a:pPr>
            <a:defRPr sz="2500" b="0">
              <a:solidFill>
                <a:schemeClr val="accent5">
                  <a:lumMod val="75000"/>
                </a:schemeClr>
              </a:solidFill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22%</c:v>
                </c:pt>
              </c:strCache>
            </c:strRef>
          </c:tx>
          <c:spPr>
            <a:solidFill>
              <a:schemeClr val="accent5"/>
            </a:solidFill>
          </c:spPr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24A-4C78-A328-7F6691749E8C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B24A-4C78-A328-7F6691749E8C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4A-4C78-A328-7F6691749E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 1</c:v>
                </c:pt>
                <c:pt idx="1">
                  <c:v>Categ 2</c:v>
                </c:pt>
                <c:pt idx="2">
                  <c:v>Categ 3</c:v>
                </c:pt>
                <c:pt idx="3">
                  <c:v>Categ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49-4622-8860-F2122EE94C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bg1"/>
              </a:solidFill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 1</c:v>
                </c:pt>
                <c:pt idx="1">
                  <c:v>Categ 2</c:v>
                </c:pt>
                <c:pt idx="2">
                  <c:v>Categ 3</c:v>
                </c:pt>
                <c:pt idx="3">
                  <c:v>Categ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49-4622-8860-F2122EE94C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bg1"/>
              </a:solidFill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 1</c:v>
                </c:pt>
                <c:pt idx="1">
                  <c:v>Categ 2</c:v>
                </c:pt>
                <c:pt idx="2">
                  <c:v>Categ 3</c:v>
                </c:pt>
                <c:pt idx="3">
                  <c:v>Categ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49-4622-8860-F2122EE94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8815104"/>
        <c:axId val="218820992"/>
      </c:barChart>
      <c:catAx>
        <c:axId val="218815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218820992"/>
        <c:crosses val="autoZero"/>
        <c:auto val="1"/>
        <c:lblAlgn val="ctr"/>
        <c:lblOffset val="100"/>
        <c:noMultiLvlLbl val="0"/>
      </c:catAx>
      <c:valAx>
        <c:axId val="218820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21881510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600">
              <a:solidFill>
                <a:schemeClr val="tx1">
                  <a:lumMod val="75000"/>
                  <a:lumOff val="25000"/>
                </a:schemeClr>
              </a:solidFill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2FF7FC-4D57-4CE3-BC1D-3F7B871AF27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D80C59B-B825-4ED4-8BE2-CF059A3B5773}">
      <dgm:prSet phldrT="[텍스트]" custT="1"/>
      <dgm:spPr>
        <a:solidFill>
          <a:srgbClr val="DFECDC"/>
        </a:solidFill>
        <a:ln>
          <a:solidFill>
            <a:srgbClr val="BCD8B6"/>
          </a:solidFill>
        </a:ln>
      </dgm:spPr>
      <dgm:t>
        <a:bodyPr/>
        <a:lstStyle/>
        <a:p>
          <a:pPr latinLnBrk="1"/>
          <a:r>
            <a:rPr lang="en-US" altLang="ko-KR" sz="1400" b="1" dirty="0" smtClean="0">
              <a:solidFill>
                <a:srgbClr val="65866C"/>
              </a:solidFill>
              <a:latin typeface="+mj-ea"/>
            </a:rPr>
            <a:t>CRUD </a:t>
          </a:r>
          <a:r>
            <a:rPr lang="ko-KR" altLang="en-US" sz="1400" b="1" dirty="0" smtClean="0">
              <a:solidFill>
                <a:srgbClr val="65866C"/>
              </a:solidFill>
              <a:latin typeface="+mj-ea"/>
            </a:rPr>
            <a:t>권한 부여</a:t>
          </a:r>
          <a:endParaRPr lang="ko-KR" altLang="en-US" sz="1400" dirty="0"/>
        </a:p>
      </dgm:t>
    </dgm:pt>
    <dgm:pt modelId="{08226F96-8377-4802-8518-6715F9B622E4}" type="parTrans" cxnId="{BB2DC50B-1728-482A-93A2-47D3F19A054A}">
      <dgm:prSet/>
      <dgm:spPr/>
      <dgm:t>
        <a:bodyPr/>
        <a:lstStyle/>
        <a:p>
          <a:pPr latinLnBrk="1"/>
          <a:endParaRPr lang="ko-KR" altLang="en-US"/>
        </a:p>
      </dgm:t>
    </dgm:pt>
    <dgm:pt modelId="{545191AC-F60B-489A-9D77-BDEEBABD0019}" type="sibTrans" cxnId="{BB2DC50B-1728-482A-93A2-47D3F19A054A}">
      <dgm:prSet/>
      <dgm:spPr/>
      <dgm:t>
        <a:bodyPr/>
        <a:lstStyle/>
        <a:p>
          <a:pPr latinLnBrk="1"/>
          <a:endParaRPr lang="ko-KR" altLang="en-US"/>
        </a:p>
      </dgm:t>
    </dgm:pt>
    <dgm:pt modelId="{D7F524C5-75F0-4358-899B-961A706BC38A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모든 방문자에 </a:t>
          </a:r>
          <a:r>
            <a:rPr lang="ko-KR" altLang="en-US" sz="1000" b="1" dirty="0" err="1" smtClean="0">
              <a:solidFill>
                <a:srgbClr val="224A40"/>
              </a:solidFill>
              <a:latin typeface="+mj-ea"/>
            </a:rPr>
            <a:t>게시글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 </a:t>
          </a:r>
          <a:r>
            <a:rPr lang="ko-KR" altLang="en-US" sz="1000" b="1" dirty="0" err="1" smtClean="0">
              <a:solidFill>
                <a:srgbClr val="224A40"/>
              </a:solidFill>
              <a:latin typeface="+mj-ea"/>
            </a:rPr>
            <a:t>읽기권한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부여</a:t>
          </a:r>
          <a:endParaRPr lang="ko-KR" altLang="en-US" sz="1000" dirty="0"/>
        </a:p>
      </dgm:t>
    </dgm:pt>
    <dgm:pt modelId="{5913562B-1356-46FA-9FFA-5F171ABF9C7D}" type="parTrans" cxnId="{B9FF9830-BF93-46AA-88F6-05571A3F56FD}">
      <dgm:prSet/>
      <dgm:spPr/>
      <dgm:t>
        <a:bodyPr/>
        <a:lstStyle/>
        <a:p>
          <a:pPr latinLnBrk="1"/>
          <a:endParaRPr lang="ko-KR" altLang="en-US"/>
        </a:p>
      </dgm:t>
    </dgm:pt>
    <dgm:pt modelId="{C81C6BB9-5CAD-4281-B6D2-84AEC1A45FE8}" type="sibTrans" cxnId="{B9FF9830-BF93-46AA-88F6-05571A3F56FD}">
      <dgm:prSet/>
      <dgm:spPr/>
      <dgm:t>
        <a:bodyPr/>
        <a:lstStyle/>
        <a:p>
          <a:pPr latinLnBrk="1"/>
          <a:endParaRPr lang="ko-KR" altLang="en-US"/>
        </a:p>
      </dgm:t>
    </dgm:pt>
    <dgm:pt modelId="{BC5CDCA7-3EF8-4375-A6C7-48C379393C3E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dirty="0" err="1" smtClean="0">
              <a:solidFill>
                <a:srgbClr val="224A40"/>
              </a:solidFill>
              <a:latin typeface="+mj-ea"/>
            </a:rPr>
            <a:t>로그인을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 한 회원에 한하여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 </a:t>
          </a:r>
          <a:r>
            <a:rPr lang="ko-KR" altLang="en-US" sz="1000" b="1" dirty="0" err="1" smtClean="0">
              <a:solidFill>
                <a:srgbClr val="224A40"/>
              </a:solidFill>
              <a:latin typeface="+mj-ea"/>
            </a:rPr>
            <a:t>게시글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 등록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수정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삭제 권한 부여</a:t>
          </a:r>
          <a:endParaRPr lang="ko-KR" altLang="en-US" sz="1000" dirty="0"/>
        </a:p>
      </dgm:t>
    </dgm:pt>
    <dgm:pt modelId="{9611EEC9-E19F-46B6-B0DF-A5758FBB5C3C}" type="parTrans" cxnId="{2AE36B9D-14D5-438B-92A4-65DDED55A84C}">
      <dgm:prSet/>
      <dgm:spPr/>
      <dgm:t>
        <a:bodyPr/>
        <a:lstStyle/>
        <a:p>
          <a:pPr latinLnBrk="1"/>
          <a:endParaRPr lang="ko-KR" altLang="en-US"/>
        </a:p>
      </dgm:t>
    </dgm:pt>
    <dgm:pt modelId="{CB8D1621-CB85-4F62-AF17-ED4A9BF2A187}" type="sibTrans" cxnId="{2AE36B9D-14D5-438B-92A4-65DDED55A84C}">
      <dgm:prSet/>
      <dgm:spPr/>
      <dgm:t>
        <a:bodyPr/>
        <a:lstStyle/>
        <a:p>
          <a:pPr latinLnBrk="1"/>
          <a:endParaRPr lang="ko-KR" altLang="en-US"/>
        </a:p>
      </dgm:t>
    </dgm:pt>
    <dgm:pt modelId="{BFFDF944-59F9-453B-918C-2EE1B10D31DD}">
      <dgm:prSet phldrT="[텍스트]" custT="1"/>
      <dgm:spPr>
        <a:solidFill>
          <a:srgbClr val="DFECDC"/>
        </a:solidFill>
        <a:ln>
          <a:solidFill>
            <a:srgbClr val="BCD8B6"/>
          </a:solidFill>
        </a:ln>
      </dgm:spPr>
      <dgm:t>
        <a:bodyPr/>
        <a:lstStyle/>
        <a:p>
          <a:pPr latinLnBrk="1"/>
          <a:r>
            <a:rPr lang="ko-KR" altLang="en-US" sz="1400" b="1" dirty="0" smtClean="0">
              <a:solidFill>
                <a:srgbClr val="65866C"/>
              </a:solidFill>
              <a:latin typeface="+mj-ea"/>
            </a:rPr>
            <a:t>데이터 수집</a:t>
          </a:r>
          <a:r>
            <a:rPr lang="en-US" altLang="ko-KR" sz="1400" b="1" dirty="0" smtClean="0">
              <a:solidFill>
                <a:srgbClr val="65866C"/>
              </a:solidFill>
              <a:latin typeface="+mj-ea"/>
            </a:rPr>
            <a:t>,</a:t>
          </a:r>
        </a:p>
        <a:p>
          <a:pPr latinLnBrk="1"/>
          <a:r>
            <a:rPr lang="ko-KR" altLang="en-US" sz="1400" b="1" dirty="0" smtClean="0">
              <a:solidFill>
                <a:srgbClr val="65866C"/>
              </a:solidFill>
              <a:latin typeface="+mj-ea"/>
            </a:rPr>
            <a:t>보관 및 후처리</a:t>
          </a:r>
          <a:endParaRPr lang="ko-KR" altLang="en-US" sz="1400" dirty="0"/>
        </a:p>
      </dgm:t>
    </dgm:pt>
    <dgm:pt modelId="{45805375-41D6-43A7-86EC-09BB03190048}" type="parTrans" cxnId="{727D7205-3456-461D-88B3-4C058F4A2214}">
      <dgm:prSet/>
      <dgm:spPr/>
      <dgm:t>
        <a:bodyPr/>
        <a:lstStyle/>
        <a:p>
          <a:pPr latinLnBrk="1"/>
          <a:endParaRPr lang="ko-KR" altLang="en-US"/>
        </a:p>
      </dgm:t>
    </dgm:pt>
    <dgm:pt modelId="{76AD058D-9238-4BDA-9A0F-248807E79A2F}" type="sibTrans" cxnId="{727D7205-3456-461D-88B3-4C058F4A2214}">
      <dgm:prSet/>
      <dgm:spPr/>
      <dgm:t>
        <a:bodyPr/>
        <a:lstStyle/>
        <a:p>
          <a:pPr latinLnBrk="1"/>
          <a:endParaRPr lang="ko-KR" altLang="en-US"/>
        </a:p>
      </dgm:t>
    </dgm:pt>
    <dgm:pt modelId="{B7E35FDC-7A23-4E2E-8709-812CD21C1B9F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글 제목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글 내용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작성자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작성 시간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  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데이터 저장</a:t>
          </a:r>
          <a:endParaRPr lang="ko-KR" altLang="en-US" sz="1000" dirty="0"/>
        </a:p>
      </dgm:t>
    </dgm:pt>
    <dgm:pt modelId="{8271E5BE-B4B7-4BF9-94A4-E06A8360280B}" type="parTrans" cxnId="{EFFD2C41-5F82-40A0-9EFB-BB00C8B60DA7}">
      <dgm:prSet/>
      <dgm:spPr/>
      <dgm:t>
        <a:bodyPr/>
        <a:lstStyle/>
        <a:p>
          <a:pPr latinLnBrk="1"/>
          <a:endParaRPr lang="ko-KR" altLang="en-US"/>
        </a:p>
      </dgm:t>
    </dgm:pt>
    <dgm:pt modelId="{F5E35A4F-637E-4E0A-A4F1-907DAFEAC6D6}" type="sibTrans" cxnId="{EFFD2C41-5F82-40A0-9EFB-BB00C8B60DA7}">
      <dgm:prSet/>
      <dgm:spPr/>
      <dgm:t>
        <a:bodyPr/>
        <a:lstStyle/>
        <a:p>
          <a:pPr latinLnBrk="1"/>
          <a:endParaRPr lang="ko-KR" altLang="en-US"/>
        </a:p>
      </dgm:t>
    </dgm:pt>
    <dgm:pt modelId="{0242F088-E710-43FA-8891-03A98EC3A5A5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조회수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좋아요 수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댓글 내용과 댓글 작성자 데이터 저장</a:t>
          </a:r>
          <a:endParaRPr lang="ko-KR" altLang="en-US" sz="1000" dirty="0"/>
        </a:p>
      </dgm:t>
    </dgm:pt>
    <dgm:pt modelId="{B866BAB0-874E-445E-94C1-1047E5F39565}" type="parTrans" cxnId="{3CDE1CF7-A555-46AB-A459-4BA1D845EC01}">
      <dgm:prSet/>
      <dgm:spPr/>
      <dgm:t>
        <a:bodyPr/>
        <a:lstStyle/>
        <a:p>
          <a:pPr latinLnBrk="1"/>
          <a:endParaRPr lang="ko-KR" altLang="en-US"/>
        </a:p>
      </dgm:t>
    </dgm:pt>
    <dgm:pt modelId="{7FB7BC55-9A3C-48AB-90A6-C8310676F819}" type="sibTrans" cxnId="{3CDE1CF7-A555-46AB-A459-4BA1D845EC01}">
      <dgm:prSet/>
      <dgm:spPr/>
      <dgm:t>
        <a:bodyPr/>
        <a:lstStyle/>
        <a:p>
          <a:pPr latinLnBrk="1"/>
          <a:endParaRPr lang="ko-KR" altLang="en-US"/>
        </a:p>
      </dgm:t>
    </dgm:pt>
    <dgm:pt modelId="{971D9B94-DF46-4E68-B03D-D40A7B22A3B5}">
      <dgm:prSet phldrT="[텍스트]" custT="1"/>
      <dgm:spPr>
        <a:solidFill>
          <a:srgbClr val="DFECDC"/>
        </a:solidFill>
        <a:ln>
          <a:solidFill>
            <a:srgbClr val="BCD8B6"/>
          </a:solidFill>
        </a:ln>
      </dgm:spPr>
      <dgm:t>
        <a:bodyPr/>
        <a:lstStyle/>
        <a:p>
          <a:pPr latinLnBrk="1"/>
          <a:r>
            <a:rPr lang="ko-KR" altLang="en-US" sz="1400" b="1" dirty="0" err="1" smtClean="0">
              <a:solidFill>
                <a:srgbClr val="65866C"/>
              </a:solidFill>
              <a:latin typeface="+mj-ea"/>
            </a:rPr>
            <a:t>필터링</a:t>
          </a:r>
          <a:endParaRPr lang="ko-KR" altLang="en-US" sz="1400" dirty="0"/>
        </a:p>
      </dgm:t>
    </dgm:pt>
    <dgm:pt modelId="{04CF6D9F-87FB-47A3-BD21-385A01372EB0}" type="parTrans" cxnId="{32D32EA7-823B-45A6-972C-47C065E38957}">
      <dgm:prSet/>
      <dgm:spPr/>
      <dgm:t>
        <a:bodyPr/>
        <a:lstStyle/>
        <a:p>
          <a:pPr latinLnBrk="1"/>
          <a:endParaRPr lang="ko-KR" altLang="en-US"/>
        </a:p>
      </dgm:t>
    </dgm:pt>
    <dgm:pt modelId="{E71CD6AC-85C5-4F22-80AE-BAB148C42063}" type="sibTrans" cxnId="{32D32EA7-823B-45A6-972C-47C065E38957}">
      <dgm:prSet/>
      <dgm:spPr/>
      <dgm:t>
        <a:bodyPr/>
        <a:lstStyle/>
        <a:p>
          <a:pPr latinLnBrk="1"/>
          <a:endParaRPr lang="ko-KR" altLang="en-US"/>
        </a:p>
      </dgm:t>
    </dgm:pt>
    <dgm:pt modelId="{7B08B29B-FDF1-4D38-A7A9-A501AAAA1931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도배 글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도배 댓글 작성 제한</a:t>
          </a:r>
          <a:endParaRPr lang="ko-KR" altLang="en-US" sz="1000" dirty="0"/>
        </a:p>
      </dgm:t>
    </dgm:pt>
    <dgm:pt modelId="{80A172EC-B344-4A30-87BB-E7BB526CC213}" type="parTrans" cxnId="{8FD8E25F-7DC5-4AA6-91DC-6A485019C1FF}">
      <dgm:prSet/>
      <dgm:spPr/>
      <dgm:t>
        <a:bodyPr/>
        <a:lstStyle/>
        <a:p>
          <a:pPr latinLnBrk="1"/>
          <a:endParaRPr lang="ko-KR" altLang="en-US"/>
        </a:p>
      </dgm:t>
    </dgm:pt>
    <dgm:pt modelId="{AAD3A7C0-C3F7-4DD1-8040-54CBB6D5178B}" type="sibTrans" cxnId="{8FD8E25F-7DC5-4AA6-91DC-6A485019C1FF}">
      <dgm:prSet/>
      <dgm:spPr/>
      <dgm:t>
        <a:bodyPr/>
        <a:lstStyle/>
        <a:p>
          <a:pPr latinLnBrk="1"/>
          <a:endParaRPr lang="ko-KR" altLang="en-US"/>
        </a:p>
      </dgm:t>
    </dgm:pt>
    <dgm:pt modelId="{C8B51BEA-9AF4-4066-A5E6-398121CB335E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좋아요 중복 방지</a:t>
          </a:r>
          <a:endParaRPr lang="ko-KR" altLang="en-US" sz="1000" dirty="0"/>
        </a:p>
      </dgm:t>
    </dgm:pt>
    <dgm:pt modelId="{F75A93AA-70A4-4198-99A1-D0A0354789CC}" type="parTrans" cxnId="{6DB81BBF-2974-4B2D-89D6-9FA42C139AB7}">
      <dgm:prSet/>
      <dgm:spPr/>
      <dgm:t>
        <a:bodyPr/>
        <a:lstStyle/>
        <a:p>
          <a:pPr latinLnBrk="1"/>
          <a:endParaRPr lang="ko-KR" altLang="en-US"/>
        </a:p>
      </dgm:t>
    </dgm:pt>
    <dgm:pt modelId="{F7112153-5C64-4498-A444-191A5A975E32}" type="sibTrans" cxnId="{6DB81BBF-2974-4B2D-89D6-9FA42C139AB7}">
      <dgm:prSet/>
      <dgm:spPr/>
      <dgm:t>
        <a:bodyPr/>
        <a:lstStyle/>
        <a:p>
          <a:pPr latinLnBrk="1"/>
          <a:endParaRPr lang="ko-KR" altLang="en-US"/>
        </a:p>
      </dgm:t>
    </dgm:pt>
    <dgm:pt modelId="{1F718FC0-7F29-4403-BEAB-68368285FEFD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글 작성자 본인에 한하여 </a:t>
          </a:r>
          <a:r>
            <a:rPr lang="ko-KR" altLang="en-US" sz="1000" b="1" dirty="0" err="1" smtClean="0">
              <a:solidFill>
                <a:srgbClr val="224A40"/>
              </a:solidFill>
              <a:latin typeface="+mj-ea"/>
            </a:rPr>
            <a:t>게시글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 수정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삭제 권한 부여</a:t>
          </a:r>
          <a:endParaRPr lang="ko-KR" altLang="en-US" sz="1000" dirty="0"/>
        </a:p>
      </dgm:t>
    </dgm:pt>
    <dgm:pt modelId="{FF4CA47C-13E1-4EA0-B609-40DD9F35002F}" type="parTrans" cxnId="{EECAA909-FDD8-4A44-BA35-9520150169C0}">
      <dgm:prSet/>
      <dgm:spPr/>
      <dgm:t>
        <a:bodyPr/>
        <a:lstStyle/>
        <a:p>
          <a:pPr latinLnBrk="1"/>
          <a:endParaRPr lang="ko-KR" altLang="en-US"/>
        </a:p>
      </dgm:t>
    </dgm:pt>
    <dgm:pt modelId="{D2630B17-A2D6-4796-B448-907922D9212E}" type="sibTrans" cxnId="{EECAA909-FDD8-4A44-BA35-9520150169C0}">
      <dgm:prSet/>
      <dgm:spPr/>
      <dgm:t>
        <a:bodyPr/>
        <a:lstStyle/>
        <a:p>
          <a:pPr latinLnBrk="1"/>
          <a:endParaRPr lang="ko-KR" altLang="en-US"/>
        </a:p>
      </dgm:t>
    </dgm:pt>
    <dgm:pt modelId="{23E61767-4C83-4E2E-85A3-255EB303E8E5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조회 수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/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좋아요 수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/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댓글 수가 많은 순서로 볼 수 있도록 제공</a:t>
          </a:r>
          <a:endParaRPr lang="ko-KR" altLang="en-US" sz="1000" dirty="0"/>
        </a:p>
      </dgm:t>
    </dgm:pt>
    <dgm:pt modelId="{65FDC63A-DC90-42D9-944E-042F98672F59}" type="parTrans" cxnId="{44EC58D2-1BD0-4462-A664-4CC27858581B}">
      <dgm:prSet/>
      <dgm:spPr/>
      <dgm:t>
        <a:bodyPr/>
        <a:lstStyle/>
        <a:p>
          <a:pPr latinLnBrk="1"/>
          <a:endParaRPr lang="ko-KR" altLang="en-US"/>
        </a:p>
      </dgm:t>
    </dgm:pt>
    <dgm:pt modelId="{CEAC8F94-0CED-4E13-A903-4E5FCC90BEBC}" type="sibTrans" cxnId="{44EC58D2-1BD0-4462-A664-4CC27858581B}">
      <dgm:prSet/>
      <dgm:spPr/>
      <dgm:t>
        <a:bodyPr/>
        <a:lstStyle/>
        <a:p>
          <a:pPr latinLnBrk="1"/>
          <a:endParaRPr lang="ko-KR" altLang="en-US"/>
        </a:p>
      </dgm:t>
    </dgm:pt>
    <dgm:pt modelId="{8ACC37A2-1B6E-4F82-A22F-9B67AEFAB635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smtClean="0">
              <a:solidFill>
                <a:srgbClr val="224A40"/>
              </a:solidFill>
              <a:latin typeface="+mj-ea"/>
            </a:rPr>
            <a:t>욕설 필터링</a:t>
          </a:r>
          <a:endParaRPr lang="ko-KR" altLang="en-US" sz="1000" dirty="0"/>
        </a:p>
      </dgm:t>
    </dgm:pt>
    <dgm:pt modelId="{986B7D1F-03FD-4B84-8154-6279F65109F5}" type="parTrans" cxnId="{FA8F374A-815D-40E0-B6E5-98BB924C8996}">
      <dgm:prSet/>
      <dgm:spPr/>
      <dgm:t>
        <a:bodyPr/>
        <a:lstStyle/>
        <a:p>
          <a:pPr latinLnBrk="1"/>
          <a:endParaRPr lang="ko-KR" altLang="en-US"/>
        </a:p>
      </dgm:t>
    </dgm:pt>
    <dgm:pt modelId="{CAD24C53-6BC0-4F1D-8163-BAEB1A6E8BFB}" type="sibTrans" cxnId="{FA8F374A-815D-40E0-B6E5-98BB924C8996}">
      <dgm:prSet/>
      <dgm:spPr/>
      <dgm:t>
        <a:bodyPr/>
        <a:lstStyle/>
        <a:p>
          <a:pPr latinLnBrk="1"/>
          <a:endParaRPr lang="ko-KR" altLang="en-US"/>
        </a:p>
      </dgm:t>
    </dgm:pt>
    <dgm:pt modelId="{DA48257A-626A-4A31-B6DC-1300EF62074A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ko-KR" altLang="en-US" sz="1000" b="1" dirty="0" err="1" smtClean="0">
              <a:solidFill>
                <a:srgbClr val="224A40"/>
              </a:solidFill>
              <a:latin typeface="+mj-ea"/>
            </a:rPr>
            <a:t>분류별</a:t>
          </a:r>
          <a:r>
            <a:rPr lang="en-US" altLang="ko-KR" sz="1000" b="1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dirty="0" err="1" smtClean="0">
              <a:solidFill>
                <a:srgbClr val="224A40"/>
              </a:solidFill>
              <a:latin typeface="+mj-ea"/>
            </a:rPr>
            <a:t>데이터별</a:t>
          </a:r>
          <a:r>
            <a:rPr lang="ko-KR" altLang="en-US" sz="1000" b="1" dirty="0" smtClean="0">
              <a:solidFill>
                <a:srgbClr val="224A40"/>
              </a:solidFill>
              <a:latin typeface="+mj-ea"/>
            </a:rPr>
            <a:t> 검색이 가능하도록 데이터 분류</a:t>
          </a:r>
          <a:endParaRPr lang="ko-KR" altLang="en-US" sz="1000" dirty="0"/>
        </a:p>
      </dgm:t>
    </dgm:pt>
    <dgm:pt modelId="{6B1D4F6E-0872-4C24-98B3-E3AE6116D7FB}" type="parTrans" cxnId="{035C3F0F-55EA-481E-8D1B-8335DB21814B}">
      <dgm:prSet/>
      <dgm:spPr/>
      <dgm:t>
        <a:bodyPr/>
        <a:lstStyle/>
        <a:p>
          <a:pPr latinLnBrk="1"/>
          <a:endParaRPr lang="ko-KR" altLang="en-US"/>
        </a:p>
      </dgm:t>
    </dgm:pt>
    <dgm:pt modelId="{69C78DE8-EEE3-470D-B002-250D271014DF}" type="sibTrans" cxnId="{035C3F0F-55EA-481E-8D1B-8335DB21814B}">
      <dgm:prSet/>
      <dgm:spPr/>
      <dgm:t>
        <a:bodyPr/>
        <a:lstStyle/>
        <a:p>
          <a:pPr latinLnBrk="1"/>
          <a:endParaRPr lang="ko-KR" altLang="en-US"/>
        </a:p>
      </dgm:t>
    </dgm:pt>
    <dgm:pt modelId="{DD9B95AB-B8B6-42E3-A77A-3D8AAD6FA83B}" type="pres">
      <dgm:prSet presAssocID="{022FF7FC-4D57-4CE3-BC1D-3F7B871AF27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28028E-FD18-4B30-88D4-C6E8D3CAE677}" type="pres">
      <dgm:prSet presAssocID="{9D80C59B-B825-4ED4-8BE2-CF059A3B5773}" presName="composite" presStyleCnt="0"/>
      <dgm:spPr/>
    </dgm:pt>
    <dgm:pt modelId="{45146A85-B9DE-46BD-8672-2B16C661226D}" type="pres">
      <dgm:prSet presAssocID="{9D80C59B-B825-4ED4-8BE2-CF059A3B5773}" presName="parTx" presStyleLbl="alignNode1" presStyleIdx="0" presStyleCnt="3" custScaleX="970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FACB9-02A6-43AF-BC4B-BBDAECDAF4C7}" type="pres">
      <dgm:prSet presAssocID="{9D80C59B-B825-4ED4-8BE2-CF059A3B5773}" presName="desTx" presStyleLbl="alignAccFollowNode1" presStyleIdx="0" presStyleCnt="3" custScaleX="97016" custScale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677677-67EB-4EDE-93ED-32B8D565FA61}" type="pres">
      <dgm:prSet presAssocID="{545191AC-F60B-489A-9D77-BDEEBABD0019}" presName="space" presStyleCnt="0"/>
      <dgm:spPr/>
    </dgm:pt>
    <dgm:pt modelId="{80642CA3-B6E2-4F29-9EA9-F73234E56217}" type="pres">
      <dgm:prSet presAssocID="{BFFDF944-59F9-453B-918C-2EE1B10D31DD}" presName="composite" presStyleCnt="0"/>
      <dgm:spPr/>
    </dgm:pt>
    <dgm:pt modelId="{100E68A5-8B32-4BE5-8FF7-02A5AEAA49B5}" type="pres">
      <dgm:prSet presAssocID="{BFFDF944-59F9-453B-918C-2EE1B10D31DD}" presName="parTx" presStyleLbl="alignNode1" presStyleIdx="1" presStyleCnt="3" custScaleX="1031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43C440-2BD6-44E3-A02B-113552514F8A}" type="pres">
      <dgm:prSet presAssocID="{BFFDF944-59F9-453B-918C-2EE1B10D31DD}" presName="desTx" presStyleLbl="alignAccFollowNode1" presStyleIdx="1" presStyleCnt="3" custScaleX="103159" custScale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62E009-A597-4365-AA3C-4271B9B19158}" type="pres">
      <dgm:prSet presAssocID="{76AD058D-9238-4BDA-9A0F-248807E79A2F}" presName="space" presStyleCnt="0"/>
      <dgm:spPr/>
    </dgm:pt>
    <dgm:pt modelId="{9FB986B2-74C1-49AB-9463-8B275D742F75}" type="pres">
      <dgm:prSet presAssocID="{971D9B94-DF46-4E68-B03D-D40A7B22A3B5}" presName="composite" presStyleCnt="0"/>
      <dgm:spPr/>
    </dgm:pt>
    <dgm:pt modelId="{C010387E-7DC7-45CB-AA1B-F0F4BFD2C6FB}" type="pres">
      <dgm:prSet presAssocID="{971D9B94-DF46-4E68-B03D-D40A7B22A3B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EF3C68-31C3-4846-A602-FE561A834835}" type="pres">
      <dgm:prSet presAssocID="{971D9B94-DF46-4E68-B03D-D40A7B22A3B5}" presName="desTx" presStyleLbl="alignAccFollowNode1" presStyleIdx="2" presStyleCnt="3" custScale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408CD8F-9A06-4A7D-934B-474CC00E025A}" type="presOf" srcId="{1F718FC0-7F29-4403-BEAB-68368285FEFD}" destId="{79BFACB9-02A6-43AF-BC4B-BBDAECDAF4C7}" srcOrd="0" destOrd="2" presId="urn:microsoft.com/office/officeart/2005/8/layout/hList1"/>
    <dgm:cxn modelId="{6DB81BBF-2974-4B2D-89D6-9FA42C139AB7}" srcId="{971D9B94-DF46-4E68-B03D-D40A7B22A3B5}" destId="{C8B51BEA-9AF4-4066-A5E6-398121CB335E}" srcOrd="1" destOrd="0" parTransId="{F75A93AA-70A4-4198-99A1-D0A0354789CC}" sibTransId="{F7112153-5C64-4498-A444-191A5A975E32}"/>
    <dgm:cxn modelId="{E92B7524-0A69-43A9-B49B-10417C9242EA}" type="presOf" srcId="{B7E35FDC-7A23-4E2E-8709-812CD21C1B9F}" destId="{5B43C440-2BD6-44E3-A02B-113552514F8A}" srcOrd="0" destOrd="0" presId="urn:microsoft.com/office/officeart/2005/8/layout/hList1"/>
    <dgm:cxn modelId="{32D32EA7-823B-45A6-972C-47C065E38957}" srcId="{022FF7FC-4D57-4CE3-BC1D-3F7B871AF27F}" destId="{971D9B94-DF46-4E68-B03D-D40A7B22A3B5}" srcOrd="2" destOrd="0" parTransId="{04CF6D9F-87FB-47A3-BD21-385A01372EB0}" sibTransId="{E71CD6AC-85C5-4F22-80AE-BAB148C42063}"/>
    <dgm:cxn modelId="{6B66C297-911F-41B1-869F-2ED0BC61C385}" type="presOf" srcId="{C8B51BEA-9AF4-4066-A5E6-398121CB335E}" destId="{3CEF3C68-31C3-4846-A602-FE561A834835}" srcOrd="0" destOrd="1" presId="urn:microsoft.com/office/officeart/2005/8/layout/hList1"/>
    <dgm:cxn modelId="{44EC58D2-1BD0-4462-A664-4CC27858581B}" srcId="{BFFDF944-59F9-453B-918C-2EE1B10D31DD}" destId="{23E61767-4C83-4E2E-85A3-255EB303E8E5}" srcOrd="2" destOrd="0" parTransId="{65FDC63A-DC90-42D9-944E-042F98672F59}" sibTransId="{CEAC8F94-0CED-4E13-A903-4E5FCC90BEBC}"/>
    <dgm:cxn modelId="{DA3BEA59-0E45-46ED-89BB-37E137A58166}" type="presOf" srcId="{7B08B29B-FDF1-4D38-A7A9-A501AAAA1931}" destId="{3CEF3C68-31C3-4846-A602-FE561A834835}" srcOrd="0" destOrd="0" presId="urn:microsoft.com/office/officeart/2005/8/layout/hList1"/>
    <dgm:cxn modelId="{8D1B567B-0174-4630-BE05-C5AB1E11F055}" type="presOf" srcId="{971D9B94-DF46-4E68-B03D-D40A7B22A3B5}" destId="{C010387E-7DC7-45CB-AA1B-F0F4BFD2C6FB}" srcOrd="0" destOrd="0" presId="urn:microsoft.com/office/officeart/2005/8/layout/hList1"/>
    <dgm:cxn modelId="{A85CFD47-9A9F-4507-BE40-4AFF93CFD75F}" type="presOf" srcId="{9D80C59B-B825-4ED4-8BE2-CF059A3B5773}" destId="{45146A85-B9DE-46BD-8672-2B16C661226D}" srcOrd="0" destOrd="0" presId="urn:microsoft.com/office/officeart/2005/8/layout/hList1"/>
    <dgm:cxn modelId="{8FD8E25F-7DC5-4AA6-91DC-6A485019C1FF}" srcId="{971D9B94-DF46-4E68-B03D-D40A7B22A3B5}" destId="{7B08B29B-FDF1-4D38-A7A9-A501AAAA1931}" srcOrd="0" destOrd="0" parTransId="{80A172EC-B344-4A30-87BB-E7BB526CC213}" sibTransId="{AAD3A7C0-C3F7-4DD1-8040-54CBB6D5178B}"/>
    <dgm:cxn modelId="{C8542997-766D-4C2A-91AE-ABBB729C0058}" type="presOf" srcId="{23E61767-4C83-4E2E-85A3-255EB303E8E5}" destId="{5B43C440-2BD6-44E3-A02B-113552514F8A}" srcOrd="0" destOrd="2" presId="urn:microsoft.com/office/officeart/2005/8/layout/hList1"/>
    <dgm:cxn modelId="{727D7205-3456-461D-88B3-4C058F4A2214}" srcId="{022FF7FC-4D57-4CE3-BC1D-3F7B871AF27F}" destId="{BFFDF944-59F9-453B-918C-2EE1B10D31DD}" srcOrd="1" destOrd="0" parTransId="{45805375-41D6-43A7-86EC-09BB03190048}" sibTransId="{76AD058D-9238-4BDA-9A0F-248807E79A2F}"/>
    <dgm:cxn modelId="{429D9073-42F4-481C-A264-0F86C5847EA0}" type="presOf" srcId="{0242F088-E710-43FA-8891-03A98EC3A5A5}" destId="{5B43C440-2BD6-44E3-A02B-113552514F8A}" srcOrd="0" destOrd="1" presId="urn:microsoft.com/office/officeart/2005/8/layout/hList1"/>
    <dgm:cxn modelId="{45A10262-39EB-424C-9B39-5D61D890E55A}" type="presOf" srcId="{8ACC37A2-1B6E-4F82-A22F-9B67AEFAB635}" destId="{3CEF3C68-31C3-4846-A602-FE561A834835}" srcOrd="0" destOrd="2" presId="urn:microsoft.com/office/officeart/2005/8/layout/hList1"/>
    <dgm:cxn modelId="{B9FF9830-BF93-46AA-88F6-05571A3F56FD}" srcId="{9D80C59B-B825-4ED4-8BE2-CF059A3B5773}" destId="{D7F524C5-75F0-4358-899B-961A706BC38A}" srcOrd="0" destOrd="0" parTransId="{5913562B-1356-46FA-9FFA-5F171ABF9C7D}" sibTransId="{C81C6BB9-5CAD-4281-B6D2-84AEC1A45FE8}"/>
    <dgm:cxn modelId="{035C3F0F-55EA-481E-8D1B-8335DB21814B}" srcId="{BFFDF944-59F9-453B-918C-2EE1B10D31DD}" destId="{DA48257A-626A-4A31-B6DC-1300EF62074A}" srcOrd="3" destOrd="0" parTransId="{6B1D4F6E-0872-4C24-98B3-E3AE6116D7FB}" sibTransId="{69C78DE8-EEE3-470D-B002-250D271014DF}"/>
    <dgm:cxn modelId="{BB2DC50B-1728-482A-93A2-47D3F19A054A}" srcId="{022FF7FC-4D57-4CE3-BC1D-3F7B871AF27F}" destId="{9D80C59B-B825-4ED4-8BE2-CF059A3B5773}" srcOrd="0" destOrd="0" parTransId="{08226F96-8377-4802-8518-6715F9B622E4}" sibTransId="{545191AC-F60B-489A-9D77-BDEEBABD0019}"/>
    <dgm:cxn modelId="{EFFD2C41-5F82-40A0-9EFB-BB00C8B60DA7}" srcId="{BFFDF944-59F9-453B-918C-2EE1B10D31DD}" destId="{B7E35FDC-7A23-4E2E-8709-812CD21C1B9F}" srcOrd="0" destOrd="0" parTransId="{8271E5BE-B4B7-4BF9-94A4-E06A8360280B}" sibTransId="{F5E35A4F-637E-4E0A-A4F1-907DAFEAC6D6}"/>
    <dgm:cxn modelId="{0FC50433-B3D2-41F5-ABC6-58F784A7B683}" type="presOf" srcId="{022FF7FC-4D57-4CE3-BC1D-3F7B871AF27F}" destId="{DD9B95AB-B8B6-42E3-A77A-3D8AAD6FA83B}" srcOrd="0" destOrd="0" presId="urn:microsoft.com/office/officeart/2005/8/layout/hList1"/>
    <dgm:cxn modelId="{D50DE0C1-0D7F-4024-8BCA-00C22E91CAF4}" type="presOf" srcId="{BC5CDCA7-3EF8-4375-A6C7-48C379393C3E}" destId="{79BFACB9-02A6-43AF-BC4B-BBDAECDAF4C7}" srcOrd="0" destOrd="1" presId="urn:microsoft.com/office/officeart/2005/8/layout/hList1"/>
    <dgm:cxn modelId="{EFBDE9C5-AACC-4616-B481-682B3D7F46AE}" type="presOf" srcId="{BFFDF944-59F9-453B-918C-2EE1B10D31DD}" destId="{100E68A5-8B32-4BE5-8FF7-02A5AEAA49B5}" srcOrd="0" destOrd="0" presId="urn:microsoft.com/office/officeart/2005/8/layout/hList1"/>
    <dgm:cxn modelId="{EECAA909-FDD8-4A44-BA35-9520150169C0}" srcId="{9D80C59B-B825-4ED4-8BE2-CF059A3B5773}" destId="{1F718FC0-7F29-4403-BEAB-68368285FEFD}" srcOrd="2" destOrd="0" parTransId="{FF4CA47C-13E1-4EA0-B609-40DD9F35002F}" sibTransId="{D2630B17-A2D6-4796-B448-907922D9212E}"/>
    <dgm:cxn modelId="{DE121036-A599-490D-A2AF-24BDA4F5DC69}" type="presOf" srcId="{DA48257A-626A-4A31-B6DC-1300EF62074A}" destId="{5B43C440-2BD6-44E3-A02B-113552514F8A}" srcOrd="0" destOrd="3" presId="urn:microsoft.com/office/officeart/2005/8/layout/hList1"/>
    <dgm:cxn modelId="{3CDE1CF7-A555-46AB-A459-4BA1D845EC01}" srcId="{BFFDF944-59F9-453B-918C-2EE1B10D31DD}" destId="{0242F088-E710-43FA-8891-03A98EC3A5A5}" srcOrd="1" destOrd="0" parTransId="{B866BAB0-874E-445E-94C1-1047E5F39565}" sibTransId="{7FB7BC55-9A3C-48AB-90A6-C8310676F819}"/>
    <dgm:cxn modelId="{FA8F374A-815D-40E0-B6E5-98BB924C8996}" srcId="{971D9B94-DF46-4E68-B03D-D40A7B22A3B5}" destId="{8ACC37A2-1B6E-4F82-A22F-9B67AEFAB635}" srcOrd="2" destOrd="0" parTransId="{986B7D1F-03FD-4B84-8154-6279F65109F5}" sibTransId="{CAD24C53-6BC0-4F1D-8163-BAEB1A6E8BFB}"/>
    <dgm:cxn modelId="{6E5854B3-74A9-4E8E-9039-2DE014DDAE51}" type="presOf" srcId="{D7F524C5-75F0-4358-899B-961A706BC38A}" destId="{79BFACB9-02A6-43AF-BC4B-BBDAECDAF4C7}" srcOrd="0" destOrd="0" presId="urn:microsoft.com/office/officeart/2005/8/layout/hList1"/>
    <dgm:cxn modelId="{2AE36B9D-14D5-438B-92A4-65DDED55A84C}" srcId="{9D80C59B-B825-4ED4-8BE2-CF059A3B5773}" destId="{BC5CDCA7-3EF8-4375-A6C7-48C379393C3E}" srcOrd="1" destOrd="0" parTransId="{9611EEC9-E19F-46B6-B0DF-A5758FBB5C3C}" sibTransId="{CB8D1621-CB85-4F62-AF17-ED4A9BF2A187}"/>
    <dgm:cxn modelId="{28E9D1C9-3869-452E-8B7B-8FE6FDBAC937}" type="presParOf" srcId="{DD9B95AB-B8B6-42E3-A77A-3D8AAD6FA83B}" destId="{D828028E-FD18-4B30-88D4-C6E8D3CAE677}" srcOrd="0" destOrd="0" presId="urn:microsoft.com/office/officeart/2005/8/layout/hList1"/>
    <dgm:cxn modelId="{959C4280-0FEE-4FAF-AC3E-D496E24CABF8}" type="presParOf" srcId="{D828028E-FD18-4B30-88D4-C6E8D3CAE677}" destId="{45146A85-B9DE-46BD-8672-2B16C661226D}" srcOrd="0" destOrd="0" presId="urn:microsoft.com/office/officeart/2005/8/layout/hList1"/>
    <dgm:cxn modelId="{B7A25CD3-B776-4E75-A360-E91BAE5558D6}" type="presParOf" srcId="{D828028E-FD18-4B30-88D4-C6E8D3CAE677}" destId="{79BFACB9-02A6-43AF-BC4B-BBDAECDAF4C7}" srcOrd="1" destOrd="0" presId="urn:microsoft.com/office/officeart/2005/8/layout/hList1"/>
    <dgm:cxn modelId="{E8FE8BA1-6305-4E0A-A30F-5C89AD709376}" type="presParOf" srcId="{DD9B95AB-B8B6-42E3-A77A-3D8AAD6FA83B}" destId="{33677677-67EB-4EDE-93ED-32B8D565FA61}" srcOrd="1" destOrd="0" presId="urn:microsoft.com/office/officeart/2005/8/layout/hList1"/>
    <dgm:cxn modelId="{75105256-F419-4900-A61F-32D96E967FE6}" type="presParOf" srcId="{DD9B95AB-B8B6-42E3-A77A-3D8AAD6FA83B}" destId="{80642CA3-B6E2-4F29-9EA9-F73234E56217}" srcOrd="2" destOrd="0" presId="urn:microsoft.com/office/officeart/2005/8/layout/hList1"/>
    <dgm:cxn modelId="{73D6E548-9193-4A40-A3E0-43FB7A122402}" type="presParOf" srcId="{80642CA3-B6E2-4F29-9EA9-F73234E56217}" destId="{100E68A5-8B32-4BE5-8FF7-02A5AEAA49B5}" srcOrd="0" destOrd="0" presId="urn:microsoft.com/office/officeart/2005/8/layout/hList1"/>
    <dgm:cxn modelId="{BC68BE12-30D7-4721-A9C2-B9FD48ADBDA6}" type="presParOf" srcId="{80642CA3-B6E2-4F29-9EA9-F73234E56217}" destId="{5B43C440-2BD6-44E3-A02B-113552514F8A}" srcOrd="1" destOrd="0" presId="urn:microsoft.com/office/officeart/2005/8/layout/hList1"/>
    <dgm:cxn modelId="{91FD8E93-18EF-43A0-86E6-862B5D451180}" type="presParOf" srcId="{DD9B95AB-B8B6-42E3-A77A-3D8AAD6FA83B}" destId="{D862E009-A597-4365-AA3C-4271B9B19158}" srcOrd="3" destOrd="0" presId="urn:microsoft.com/office/officeart/2005/8/layout/hList1"/>
    <dgm:cxn modelId="{5A7D4C9E-467A-48A9-97FF-AD5FF3D14C81}" type="presParOf" srcId="{DD9B95AB-B8B6-42E3-A77A-3D8AAD6FA83B}" destId="{9FB986B2-74C1-49AB-9463-8B275D742F75}" srcOrd="4" destOrd="0" presId="urn:microsoft.com/office/officeart/2005/8/layout/hList1"/>
    <dgm:cxn modelId="{8A43B17D-F32C-416C-9B5B-F6346D15AA80}" type="presParOf" srcId="{9FB986B2-74C1-49AB-9463-8B275D742F75}" destId="{C010387E-7DC7-45CB-AA1B-F0F4BFD2C6FB}" srcOrd="0" destOrd="0" presId="urn:microsoft.com/office/officeart/2005/8/layout/hList1"/>
    <dgm:cxn modelId="{67EBD558-9107-4039-80F6-4185532E600A}" type="presParOf" srcId="{9FB986B2-74C1-49AB-9463-8B275D742F75}" destId="{3CEF3C68-31C3-4846-A602-FE561A8348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2FF7FC-4D57-4CE3-BC1D-3F7B871AF27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D80C59B-B825-4ED4-8BE2-CF059A3B5773}">
      <dgm:prSet phldrT="[텍스트]" custT="1"/>
      <dgm:spPr>
        <a:solidFill>
          <a:srgbClr val="DFECDC"/>
        </a:solidFill>
        <a:ln>
          <a:solidFill>
            <a:srgbClr val="BCD8B6"/>
          </a:solidFill>
        </a:ln>
      </dgm:spPr>
      <dgm:t>
        <a:bodyPr/>
        <a:lstStyle/>
        <a:p>
          <a:pPr latinLnBrk="1"/>
          <a:r>
            <a:rPr lang="ko-KR" altLang="en-US" sz="1400" b="1" dirty="0">
              <a:solidFill>
                <a:srgbClr val="65866C"/>
              </a:solidFill>
              <a:latin typeface="+mj-ea"/>
            </a:rPr>
            <a:t>개발단계 예상 문제점 도출</a:t>
          </a:r>
          <a:endParaRPr lang="ko-KR" altLang="en-US" sz="1400" dirty="0"/>
        </a:p>
      </dgm:t>
    </dgm:pt>
    <dgm:pt modelId="{08226F96-8377-4802-8518-6715F9B622E4}" type="parTrans" cxnId="{BB2DC50B-1728-482A-93A2-47D3F19A054A}">
      <dgm:prSet/>
      <dgm:spPr/>
      <dgm:t>
        <a:bodyPr/>
        <a:lstStyle/>
        <a:p>
          <a:pPr latinLnBrk="1"/>
          <a:endParaRPr lang="ko-KR" altLang="en-US"/>
        </a:p>
      </dgm:t>
    </dgm:pt>
    <dgm:pt modelId="{545191AC-F60B-489A-9D77-BDEEBABD0019}" type="sibTrans" cxnId="{BB2DC50B-1728-482A-93A2-47D3F19A054A}">
      <dgm:prSet/>
      <dgm:spPr/>
      <dgm:t>
        <a:bodyPr/>
        <a:lstStyle/>
        <a:p>
          <a:pPr latinLnBrk="1"/>
          <a:endParaRPr lang="ko-KR" altLang="en-US"/>
        </a:p>
      </dgm:t>
    </dgm:pt>
    <dgm:pt modelId="{D7F524C5-75F0-4358-899B-961A706BC38A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en-US" altLang="ko-KR" sz="1000" b="1" dirty="0">
              <a:solidFill>
                <a:srgbClr val="224A40"/>
              </a:solidFill>
            </a:rPr>
            <a:t> </a:t>
          </a:r>
          <a:r>
            <a:rPr lang="ko-KR" altLang="en-US" sz="1000" b="1" dirty="0">
              <a:solidFill>
                <a:srgbClr val="224A40"/>
              </a:solidFill>
            </a:rPr>
            <a:t>개인 후원 정보 및 데이터 유출 가능성</a:t>
          </a:r>
        </a:p>
      </dgm:t>
    </dgm:pt>
    <dgm:pt modelId="{5913562B-1356-46FA-9FFA-5F171ABF9C7D}" type="parTrans" cxnId="{B9FF9830-BF93-46AA-88F6-05571A3F56FD}">
      <dgm:prSet/>
      <dgm:spPr/>
      <dgm:t>
        <a:bodyPr/>
        <a:lstStyle/>
        <a:p>
          <a:pPr latinLnBrk="1"/>
          <a:endParaRPr lang="ko-KR" altLang="en-US"/>
        </a:p>
      </dgm:t>
    </dgm:pt>
    <dgm:pt modelId="{C81C6BB9-5CAD-4281-B6D2-84AEC1A45FE8}" type="sibTrans" cxnId="{B9FF9830-BF93-46AA-88F6-05571A3F56FD}">
      <dgm:prSet/>
      <dgm:spPr/>
      <dgm:t>
        <a:bodyPr/>
        <a:lstStyle/>
        <a:p>
          <a:pPr latinLnBrk="1"/>
          <a:endParaRPr lang="ko-KR" altLang="en-US"/>
        </a:p>
      </dgm:t>
    </dgm:pt>
    <dgm:pt modelId="{BFFDF944-59F9-453B-918C-2EE1B10D31DD}">
      <dgm:prSet phldrT="[텍스트]" custT="1"/>
      <dgm:spPr>
        <a:solidFill>
          <a:srgbClr val="DFECDC"/>
        </a:solidFill>
        <a:ln>
          <a:solidFill>
            <a:srgbClr val="BCD8B6"/>
          </a:solidFill>
        </a:ln>
      </dgm:spPr>
      <dgm:t>
        <a:bodyPr/>
        <a:lstStyle/>
        <a:p>
          <a:pPr latinLnBrk="1"/>
          <a:r>
            <a:rPr lang="ko-KR" altLang="en-US" sz="1400" b="1" dirty="0">
              <a:solidFill>
                <a:srgbClr val="65866C"/>
              </a:solidFill>
              <a:latin typeface="+mj-ea"/>
            </a:rPr>
            <a:t>해결방안</a:t>
          </a:r>
          <a:endParaRPr lang="ko-KR" altLang="en-US" sz="1400" dirty="0"/>
        </a:p>
      </dgm:t>
    </dgm:pt>
    <dgm:pt modelId="{45805375-41D6-43A7-86EC-09BB03190048}" type="parTrans" cxnId="{727D7205-3456-461D-88B3-4C058F4A2214}">
      <dgm:prSet/>
      <dgm:spPr/>
      <dgm:t>
        <a:bodyPr/>
        <a:lstStyle/>
        <a:p>
          <a:pPr latinLnBrk="1"/>
          <a:endParaRPr lang="ko-KR" altLang="en-US"/>
        </a:p>
      </dgm:t>
    </dgm:pt>
    <dgm:pt modelId="{76AD058D-9238-4BDA-9A0F-248807E79A2F}" type="sibTrans" cxnId="{727D7205-3456-461D-88B3-4C058F4A2214}">
      <dgm:prSet/>
      <dgm:spPr/>
      <dgm:t>
        <a:bodyPr/>
        <a:lstStyle/>
        <a:p>
          <a:pPr latinLnBrk="1"/>
          <a:endParaRPr lang="ko-KR" altLang="en-US"/>
        </a:p>
      </dgm:t>
    </dgm:pt>
    <dgm:pt modelId="{B7E35FDC-7A23-4E2E-8709-812CD21C1B9F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en-US" altLang="ko-KR" sz="1000" b="1" dirty="0">
              <a:solidFill>
                <a:srgbClr val="224A40"/>
              </a:solidFill>
            </a:rPr>
            <a:t> </a:t>
          </a:r>
          <a:r>
            <a:rPr lang="ko-KR" altLang="en-US" sz="1000" b="1" dirty="0">
              <a:solidFill>
                <a:srgbClr val="224A40"/>
              </a:solidFill>
            </a:rPr>
            <a:t>입력 및 데이터 </a:t>
          </a:r>
          <a:r>
            <a:rPr lang="ko-KR" altLang="en-US" sz="1000" b="1" dirty="0" err="1">
              <a:solidFill>
                <a:srgbClr val="224A40"/>
              </a:solidFill>
            </a:rPr>
            <a:t>전달시</a:t>
          </a:r>
          <a:r>
            <a:rPr lang="ko-KR" altLang="en-US" sz="1000" b="1" dirty="0">
              <a:solidFill>
                <a:srgbClr val="224A40"/>
              </a:solidFill>
            </a:rPr>
            <a:t> 보안성 확보</a:t>
          </a:r>
        </a:p>
      </dgm:t>
    </dgm:pt>
    <dgm:pt modelId="{8271E5BE-B4B7-4BF9-94A4-E06A8360280B}" type="parTrans" cxnId="{EFFD2C41-5F82-40A0-9EFB-BB00C8B60DA7}">
      <dgm:prSet/>
      <dgm:spPr/>
      <dgm:t>
        <a:bodyPr/>
        <a:lstStyle/>
        <a:p>
          <a:pPr latinLnBrk="1"/>
          <a:endParaRPr lang="ko-KR" altLang="en-US"/>
        </a:p>
      </dgm:t>
    </dgm:pt>
    <dgm:pt modelId="{F5E35A4F-637E-4E0A-A4F1-907DAFEAC6D6}" type="sibTrans" cxnId="{EFFD2C41-5F82-40A0-9EFB-BB00C8B60DA7}">
      <dgm:prSet/>
      <dgm:spPr/>
      <dgm:t>
        <a:bodyPr/>
        <a:lstStyle/>
        <a:p>
          <a:pPr latinLnBrk="1"/>
          <a:endParaRPr lang="ko-KR" altLang="en-US"/>
        </a:p>
      </dgm:t>
    </dgm:pt>
    <dgm:pt modelId="{3226CC22-F038-4289-8878-C37517FCCF89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en-US" altLang="ko-KR" sz="1000" b="1" dirty="0">
              <a:solidFill>
                <a:srgbClr val="224A40"/>
              </a:solidFill>
            </a:rPr>
            <a:t> Post Method </a:t>
          </a:r>
          <a:r>
            <a:rPr lang="ko-KR" altLang="en-US" sz="1000" b="1" dirty="0">
              <a:solidFill>
                <a:srgbClr val="224A40"/>
              </a:solidFill>
            </a:rPr>
            <a:t>적용</a:t>
          </a:r>
        </a:p>
      </dgm:t>
    </dgm:pt>
    <dgm:pt modelId="{F8153A99-3241-4EF6-92BE-B0D54DC12A65}" type="parTrans" cxnId="{FB2443C5-3E83-4CAA-925C-B3C7975B770C}">
      <dgm:prSet/>
      <dgm:spPr/>
      <dgm:t>
        <a:bodyPr/>
        <a:lstStyle/>
        <a:p>
          <a:pPr latinLnBrk="1"/>
          <a:endParaRPr lang="ko-KR" altLang="en-US"/>
        </a:p>
      </dgm:t>
    </dgm:pt>
    <dgm:pt modelId="{DFF5F017-6246-428F-A672-5B6559792348}" type="sibTrans" cxnId="{FB2443C5-3E83-4CAA-925C-B3C7975B770C}">
      <dgm:prSet/>
      <dgm:spPr/>
      <dgm:t>
        <a:bodyPr/>
        <a:lstStyle/>
        <a:p>
          <a:pPr latinLnBrk="1"/>
          <a:endParaRPr lang="ko-KR" altLang="en-US"/>
        </a:p>
      </dgm:t>
    </dgm:pt>
    <dgm:pt modelId="{51E71AA2-D35A-40EB-8908-54CE886F8174}">
      <dgm:prSet phldrT="[텍스트]" custT="1"/>
      <dgm:spPr>
        <a:solidFill>
          <a:schemeClr val="bg1">
            <a:alpha val="90000"/>
          </a:schemeClr>
        </a:solidFill>
        <a:ln>
          <a:solidFill>
            <a:srgbClr val="BCD8B6">
              <a:alpha val="90000"/>
            </a:srgbClr>
          </a:solidFill>
        </a:ln>
      </dgm:spPr>
      <dgm:t>
        <a:bodyPr/>
        <a:lstStyle/>
        <a:p>
          <a:pPr latinLnBrk="1">
            <a:lnSpc>
              <a:spcPct val="100000"/>
            </a:lnSpc>
            <a:spcAft>
              <a:spcPts val="300"/>
            </a:spcAft>
          </a:pPr>
          <a:r>
            <a:rPr lang="en-US" altLang="ko-KR" sz="1000" b="1" dirty="0">
              <a:solidFill>
                <a:srgbClr val="224A40"/>
              </a:solidFill>
            </a:rPr>
            <a:t> HTTPS : </a:t>
          </a:r>
          <a:r>
            <a:rPr lang="ko-KR" altLang="en-US" sz="1000" b="1" dirty="0">
              <a:solidFill>
                <a:srgbClr val="224A40"/>
              </a:solidFill>
            </a:rPr>
            <a:t>프로토콜 적용</a:t>
          </a:r>
        </a:p>
      </dgm:t>
    </dgm:pt>
    <dgm:pt modelId="{6F72D43F-AEC1-44F2-975C-FE515F0B12EF}" type="parTrans" cxnId="{2B692C6D-A449-4BC3-B84A-606FF07966AF}">
      <dgm:prSet/>
      <dgm:spPr/>
      <dgm:t>
        <a:bodyPr/>
        <a:lstStyle/>
        <a:p>
          <a:pPr latinLnBrk="1"/>
          <a:endParaRPr lang="ko-KR" altLang="en-US"/>
        </a:p>
      </dgm:t>
    </dgm:pt>
    <dgm:pt modelId="{3451B1D3-0BDE-4487-AA71-46187476EF47}" type="sibTrans" cxnId="{2B692C6D-A449-4BC3-B84A-606FF07966AF}">
      <dgm:prSet/>
      <dgm:spPr/>
      <dgm:t>
        <a:bodyPr/>
        <a:lstStyle/>
        <a:p>
          <a:pPr latinLnBrk="1"/>
          <a:endParaRPr lang="ko-KR" altLang="en-US"/>
        </a:p>
      </dgm:t>
    </dgm:pt>
    <dgm:pt modelId="{DD9B95AB-B8B6-42E3-A77A-3D8AAD6FA83B}" type="pres">
      <dgm:prSet presAssocID="{022FF7FC-4D57-4CE3-BC1D-3F7B871AF27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28028E-FD18-4B30-88D4-C6E8D3CAE677}" type="pres">
      <dgm:prSet presAssocID="{9D80C59B-B825-4ED4-8BE2-CF059A3B5773}" presName="composite" presStyleCnt="0"/>
      <dgm:spPr/>
    </dgm:pt>
    <dgm:pt modelId="{45146A85-B9DE-46BD-8672-2B16C661226D}" type="pres">
      <dgm:prSet presAssocID="{9D80C59B-B825-4ED4-8BE2-CF059A3B5773}" presName="parTx" presStyleLbl="alignNode1" presStyleIdx="0" presStyleCnt="2" custScaleX="970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FACB9-02A6-43AF-BC4B-BBDAECDAF4C7}" type="pres">
      <dgm:prSet presAssocID="{9D80C59B-B825-4ED4-8BE2-CF059A3B5773}" presName="desTx" presStyleLbl="alignAccFollowNode1" presStyleIdx="0" presStyleCnt="2" custScaleX="97016" custScale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677677-67EB-4EDE-93ED-32B8D565FA61}" type="pres">
      <dgm:prSet presAssocID="{545191AC-F60B-489A-9D77-BDEEBABD0019}" presName="space" presStyleCnt="0"/>
      <dgm:spPr/>
    </dgm:pt>
    <dgm:pt modelId="{80642CA3-B6E2-4F29-9EA9-F73234E56217}" type="pres">
      <dgm:prSet presAssocID="{BFFDF944-59F9-453B-918C-2EE1B10D31DD}" presName="composite" presStyleCnt="0"/>
      <dgm:spPr/>
    </dgm:pt>
    <dgm:pt modelId="{100E68A5-8B32-4BE5-8FF7-02A5AEAA49B5}" type="pres">
      <dgm:prSet presAssocID="{BFFDF944-59F9-453B-918C-2EE1B10D31DD}" presName="parTx" presStyleLbl="alignNode1" presStyleIdx="1" presStyleCnt="2" custScaleX="1031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43C440-2BD6-44E3-A02B-113552514F8A}" type="pres">
      <dgm:prSet presAssocID="{BFFDF944-59F9-453B-918C-2EE1B10D31DD}" presName="desTx" presStyleLbl="alignAccFollowNode1" presStyleIdx="1" presStyleCnt="2" custScaleX="103159" custScale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92B7524-0A69-43A9-B49B-10417C9242EA}" type="presOf" srcId="{B7E35FDC-7A23-4E2E-8709-812CD21C1B9F}" destId="{5B43C440-2BD6-44E3-A02B-113552514F8A}" srcOrd="0" destOrd="0" presId="urn:microsoft.com/office/officeart/2005/8/layout/hList1"/>
    <dgm:cxn modelId="{FB2443C5-3E83-4CAA-925C-B3C7975B770C}" srcId="{BFFDF944-59F9-453B-918C-2EE1B10D31DD}" destId="{3226CC22-F038-4289-8878-C37517FCCF89}" srcOrd="1" destOrd="0" parTransId="{F8153A99-3241-4EF6-92BE-B0D54DC12A65}" sibTransId="{DFF5F017-6246-428F-A672-5B6559792348}"/>
    <dgm:cxn modelId="{A85CFD47-9A9F-4507-BE40-4AFF93CFD75F}" type="presOf" srcId="{9D80C59B-B825-4ED4-8BE2-CF059A3B5773}" destId="{45146A85-B9DE-46BD-8672-2B16C661226D}" srcOrd="0" destOrd="0" presId="urn:microsoft.com/office/officeart/2005/8/layout/hList1"/>
    <dgm:cxn modelId="{727D7205-3456-461D-88B3-4C058F4A2214}" srcId="{022FF7FC-4D57-4CE3-BC1D-3F7B871AF27F}" destId="{BFFDF944-59F9-453B-918C-2EE1B10D31DD}" srcOrd="1" destOrd="0" parTransId="{45805375-41D6-43A7-86EC-09BB03190048}" sibTransId="{76AD058D-9238-4BDA-9A0F-248807E79A2F}"/>
    <dgm:cxn modelId="{2B692C6D-A449-4BC3-B84A-606FF07966AF}" srcId="{BFFDF944-59F9-453B-918C-2EE1B10D31DD}" destId="{51E71AA2-D35A-40EB-8908-54CE886F8174}" srcOrd="2" destOrd="0" parTransId="{6F72D43F-AEC1-44F2-975C-FE515F0B12EF}" sibTransId="{3451B1D3-0BDE-4487-AA71-46187476EF47}"/>
    <dgm:cxn modelId="{B9FF9830-BF93-46AA-88F6-05571A3F56FD}" srcId="{9D80C59B-B825-4ED4-8BE2-CF059A3B5773}" destId="{D7F524C5-75F0-4358-899B-961A706BC38A}" srcOrd="0" destOrd="0" parTransId="{5913562B-1356-46FA-9FFA-5F171ABF9C7D}" sibTransId="{C81C6BB9-5CAD-4281-B6D2-84AEC1A45FE8}"/>
    <dgm:cxn modelId="{BB2DC50B-1728-482A-93A2-47D3F19A054A}" srcId="{022FF7FC-4D57-4CE3-BC1D-3F7B871AF27F}" destId="{9D80C59B-B825-4ED4-8BE2-CF059A3B5773}" srcOrd="0" destOrd="0" parTransId="{08226F96-8377-4802-8518-6715F9B622E4}" sibTransId="{545191AC-F60B-489A-9D77-BDEEBABD0019}"/>
    <dgm:cxn modelId="{0FC50433-B3D2-41F5-ABC6-58F784A7B683}" type="presOf" srcId="{022FF7FC-4D57-4CE3-BC1D-3F7B871AF27F}" destId="{DD9B95AB-B8B6-42E3-A77A-3D8AAD6FA83B}" srcOrd="0" destOrd="0" presId="urn:microsoft.com/office/officeart/2005/8/layout/hList1"/>
    <dgm:cxn modelId="{EFFD2C41-5F82-40A0-9EFB-BB00C8B60DA7}" srcId="{BFFDF944-59F9-453B-918C-2EE1B10D31DD}" destId="{B7E35FDC-7A23-4E2E-8709-812CD21C1B9F}" srcOrd="0" destOrd="0" parTransId="{8271E5BE-B4B7-4BF9-94A4-E06A8360280B}" sibTransId="{F5E35A4F-637E-4E0A-A4F1-907DAFEAC6D6}"/>
    <dgm:cxn modelId="{0514F588-70B6-40DA-8DA6-547279449B29}" type="presOf" srcId="{51E71AA2-D35A-40EB-8908-54CE886F8174}" destId="{5B43C440-2BD6-44E3-A02B-113552514F8A}" srcOrd="0" destOrd="2" presId="urn:microsoft.com/office/officeart/2005/8/layout/hList1"/>
    <dgm:cxn modelId="{A7C74F81-83EB-4336-99D5-0C3B7F966196}" type="presOf" srcId="{3226CC22-F038-4289-8878-C37517FCCF89}" destId="{5B43C440-2BD6-44E3-A02B-113552514F8A}" srcOrd="0" destOrd="1" presId="urn:microsoft.com/office/officeart/2005/8/layout/hList1"/>
    <dgm:cxn modelId="{EFBDE9C5-AACC-4616-B481-682B3D7F46AE}" type="presOf" srcId="{BFFDF944-59F9-453B-918C-2EE1B10D31DD}" destId="{100E68A5-8B32-4BE5-8FF7-02A5AEAA49B5}" srcOrd="0" destOrd="0" presId="urn:microsoft.com/office/officeart/2005/8/layout/hList1"/>
    <dgm:cxn modelId="{6E5854B3-74A9-4E8E-9039-2DE014DDAE51}" type="presOf" srcId="{D7F524C5-75F0-4358-899B-961A706BC38A}" destId="{79BFACB9-02A6-43AF-BC4B-BBDAECDAF4C7}" srcOrd="0" destOrd="0" presId="urn:microsoft.com/office/officeart/2005/8/layout/hList1"/>
    <dgm:cxn modelId="{28E9D1C9-3869-452E-8B7B-8FE6FDBAC937}" type="presParOf" srcId="{DD9B95AB-B8B6-42E3-A77A-3D8AAD6FA83B}" destId="{D828028E-FD18-4B30-88D4-C6E8D3CAE677}" srcOrd="0" destOrd="0" presId="urn:microsoft.com/office/officeart/2005/8/layout/hList1"/>
    <dgm:cxn modelId="{959C4280-0FEE-4FAF-AC3E-D496E24CABF8}" type="presParOf" srcId="{D828028E-FD18-4B30-88D4-C6E8D3CAE677}" destId="{45146A85-B9DE-46BD-8672-2B16C661226D}" srcOrd="0" destOrd="0" presId="urn:microsoft.com/office/officeart/2005/8/layout/hList1"/>
    <dgm:cxn modelId="{B7A25CD3-B776-4E75-A360-E91BAE5558D6}" type="presParOf" srcId="{D828028E-FD18-4B30-88D4-C6E8D3CAE677}" destId="{79BFACB9-02A6-43AF-BC4B-BBDAECDAF4C7}" srcOrd="1" destOrd="0" presId="urn:microsoft.com/office/officeart/2005/8/layout/hList1"/>
    <dgm:cxn modelId="{E8FE8BA1-6305-4E0A-A30F-5C89AD709376}" type="presParOf" srcId="{DD9B95AB-B8B6-42E3-A77A-3D8AAD6FA83B}" destId="{33677677-67EB-4EDE-93ED-32B8D565FA61}" srcOrd="1" destOrd="0" presId="urn:microsoft.com/office/officeart/2005/8/layout/hList1"/>
    <dgm:cxn modelId="{75105256-F419-4900-A61F-32D96E967FE6}" type="presParOf" srcId="{DD9B95AB-B8B6-42E3-A77A-3D8AAD6FA83B}" destId="{80642CA3-B6E2-4F29-9EA9-F73234E56217}" srcOrd="2" destOrd="0" presId="urn:microsoft.com/office/officeart/2005/8/layout/hList1"/>
    <dgm:cxn modelId="{73D6E548-9193-4A40-A3E0-43FB7A122402}" type="presParOf" srcId="{80642CA3-B6E2-4F29-9EA9-F73234E56217}" destId="{100E68A5-8B32-4BE5-8FF7-02A5AEAA49B5}" srcOrd="0" destOrd="0" presId="urn:microsoft.com/office/officeart/2005/8/layout/hList1"/>
    <dgm:cxn modelId="{BC68BE12-30D7-4721-A9C2-B9FD48ADBDA6}" type="presParOf" srcId="{80642CA3-B6E2-4F29-9EA9-F73234E56217}" destId="{5B43C440-2BD6-44E3-A02B-113552514F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46A85-B9DE-46BD-8672-2B16C661226D}">
      <dsp:nvSpPr>
        <dsp:cNvPr id="0" name=""/>
        <dsp:cNvSpPr/>
      </dsp:nvSpPr>
      <dsp:spPr>
        <a:xfrm>
          <a:off x="165877" y="-64195"/>
          <a:ext cx="1973763" cy="775112"/>
        </a:xfrm>
        <a:prstGeom prst="rect">
          <a:avLst/>
        </a:prstGeom>
        <a:solidFill>
          <a:srgbClr val="DFECDC"/>
        </a:solidFill>
        <a:ln w="25400" cap="flat" cmpd="sng" algn="ctr">
          <a:solidFill>
            <a:srgbClr val="BCD8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>
              <a:solidFill>
                <a:srgbClr val="65866C"/>
              </a:solidFill>
              <a:latin typeface="+mj-ea"/>
            </a:rPr>
            <a:t>CRUD </a:t>
          </a:r>
          <a:r>
            <a:rPr lang="ko-KR" altLang="en-US" sz="1400" b="1" kern="1200" dirty="0" smtClean="0">
              <a:solidFill>
                <a:srgbClr val="65866C"/>
              </a:solidFill>
              <a:latin typeface="+mj-ea"/>
            </a:rPr>
            <a:t>권한 부여</a:t>
          </a:r>
          <a:endParaRPr lang="ko-KR" altLang="en-US" sz="1400" kern="1200" dirty="0"/>
        </a:p>
      </dsp:txBody>
      <dsp:txXfrm>
        <a:off x="165877" y="-64195"/>
        <a:ext cx="1973763" cy="775112"/>
      </dsp:txXfrm>
    </dsp:sp>
    <dsp:sp modelId="{79BFACB9-02A6-43AF-BC4B-BBDAECDAF4C7}">
      <dsp:nvSpPr>
        <dsp:cNvPr id="0" name=""/>
        <dsp:cNvSpPr/>
      </dsp:nvSpPr>
      <dsp:spPr>
        <a:xfrm>
          <a:off x="165877" y="710916"/>
          <a:ext cx="1973763" cy="2017574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BCD8B6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모든 방문자에 </a:t>
          </a:r>
          <a:r>
            <a:rPr lang="ko-KR" altLang="en-US" sz="1000" b="1" kern="1200" dirty="0" err="1" smtClean="0">
              <a:solidFill>
                <a:srgbClr val="224A40"/>
              </a:solidFill>
              <a:latin typeface="+mj-ea"/>
            </a:rPr>
            <a:t>게시글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 </a:t>
          </a:r>
          <a:r>
            <a:rPr lang="ko-KR" altLang="en-US" sz="1000" b="1" kern="1200" dirty="0" err="1" smtClean="0">
              <a:solidFill>
                <a:srgbClr val="224A40"/>
              </a:solidFill>
              <a:latin typeface="+mj-ea"/>
            </a:rPr>
            <a:t>읽기권한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부여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dirty="0" err="1" smtClean="0">
              <a:solidFill>
                <a:srgbClr val="224A40"/>
              </a:solidFill>
              <a:latin typeface="+mj-ea"/>
            </a:rPr>
            <a:t>로그인을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 한 회원에 한하여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 </a:t>
          </a:r>
          <a:r>
            <a:rPr lang="ko-KR" altLang="en-US" sz="1000" b="1" kern="1200" dirty="0" err="1" smtClean="0">
              <a:solidFill>
                <a:srgbClr val="224A40"/>
              </a:solidFill>
              <a:latin typeface="+mj-ea"/>
            </a:rPr>
            <a:t>게시글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 등록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수정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삭제 권한 부여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글 작성자 본인에 한하여 </a:t>
          </a:r>
          <a:r>
            <a:rPr lang="ko-KR" altLang="en-US" sz="1000" b="1" kern="1200" dirty="0" err="1" smtClean="0">
              <a:solidFill>
                <a:srgbClr val="224A40"/>
              </a:solidFill>
              <a:latin typeface="+mj-ea"/>
            </a:rPr>
            <a:t>게시글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 수정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삭제 권한 부여</a:t>
          </a:r>
          <a:endParaRPr lang="ko-KR" altLang="en-US" sz="1000" kern="1200" dirty="0"/>
        </a:p>
      </dsp:txBody>
      <dsp:txXfrm>
        <a:off x="165877" y="710916"/>
        <a:ext cx="1973763" cy="2017574"/>
      </dsp:txXfrm>
    </dsp:sp>
    <dsp:sp modelId="{100E68A5-8B32-4BE5-8FF7-02A5AEAA49B5}">
      <dsp:nvSpPr>
        <dsp:cNvPr id="0" name=""/>
        <dsp:cNvSpPr/>
      </dsp:nvSpPr>
      <dsp:spPr>
        <a:xfrm>
          <a:off x="2470724" y="-64195"/>
          <a:ext cx="2441979" cy="775112"/>
        </a:xfrm>
        <a:prstGeom prst="rect">
          <a:avLst/>
        </a:prstGeom>
        <a:solidFill>
          <a:srgbClr val="DFECDC"/>
        </a:solidFill>
        <a:ln w="25400" cap="flat" cmpd="sng" algn="ctr">
          <a:solidFill>
            <a:srgbClr val="BCD8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rgbClr val="65866C"/>
              </a:solidFill>
              <a:latin typeface="+mj-ea"/>
            </a:rPr>
            <a:t>데이터 수집</a:t>
          </a:r>
          <a:r>
            <a:rPr lang="en-US" altLang="ko-KR" sz="1400" b="1" kern="1200" dirty="0" smtClean="0">
              <a:solidFill>
                <a:srgbClr val="65866C"/>
              </a:solidFill>
              <a:latin typeface="+mj-ea"/>
            </a:rPr>
            <a:t>,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rgbClr val="65866C"/>
              </a:solidFill>
              <a:latin typeface="+mj-ea"/>
            </a:rPr>
            <a:t>보관 및 후처리</a:t>
          </a:r>
          <a:endParaRPr lang="ko-KR" altLang="en-US" sz="1400" kern="1200" dirty="0"/>
        </a:p>
      </dsp:txBody>
      <dsp:txXfrm>
        <a:off x="2470724" y="-64195"/>
        <a:ext cx="2441979" cy="775112"/>
      </dsp:txXfrm>
    </dsp:sp>
    <dsp:sp modelId="{5B43C440-2BD6-44E3-A02B-113552514F8A}">
      <dsp:nvSpPr>
        <dsp:cNvPr id="0" name=""/>
        <dsp:cNvSpPr/>
      </dsp:nvSpPr>
      <dsp:spPr>
        <a:xfrm>
          <a:off x="2470724" y="710916"/>
          <a:ext cx="2441979" cy="2017574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BCD8B6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글 제목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글 내용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작성자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작성 시간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  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데이터 저장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조회수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좋아요 수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댓글 내용과 댓글 작성자 데이터 저장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조회 수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/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좋아요 수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/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댓글 수가 많은 순서로 볼 수 있도록 제공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dirty="0" err="1" smtClean="0">
              <a:solidFill>
                <a:srgbClr val="224A40"/>
              </a:solidFill>
              <a:latin typeface="+mj-ea"/>
            </a:rPr>
            <a:t>분류별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err="1" smtClean="0">
              <a:solidFill>
                <a:srgbClr val="224A40"/>
              </a:solidFill>
              <a:latin typeface="+mj-ea"/>
            </a:rPr>
            <a:t>데이터별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 검색이 가능하도록 데이터 분류</a:t>
          </a:r>
          <a:endParaRPr lang="ko-KR" altLang="en-US" sz="1000" kern="1200" dirty="0"/>
        </a:p>
      </dsp:txBody>
      <dsp:txXfrm>
        <a:off x="2470724" y="710916"/>
        <a:ext cx="2441979" cy="2017574"/>
      </dsp:txXfrm>
    </dsp:sp>
    <dsp:sp modelId="{C010387E-7DC7-45CB-AA1B-F0F4BFD2C6FB}">
      <dsp:nvSpPr>
        <dsp:cNvPr id="0" name=""/>
        <dsp:cNvSpPr/>
      </dsp:nvSpPr>
      <dsp:spPr>
        <a:xfrm>
          <a:off x="5243787" y="-64195"/>
          <a:ext cx="2367199" cy="775112"/>
        </a:xfrm>
        <a:prstGeom prst="rect">
          <a:avLst/>
        </a:prstGeom>
        <a:solidFill>
          <a:srgbClr val="DFECDC"/>
        </a:solidFill>
        <a:ln w="25400" cap="flat" cmpd="sng" algn="ctr">
          <a:solidFill>
            <a:srgbClr val="BCD8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rgbClr val="65866C"/>
              </a:solidFill>
              <a:latin typeface="+mj-ea"/>
            </a:rPr>
            <a:t>필터링</a:t>
          </a:r>
          <a:endParaRPr lang="ko-KR" altLang="en-US" sz="1400" kern="1200" dirty="0"/>
        </a:p>
      </dsp:txBody>
      <dsp:txXfrm>
        <a:off x="5243787" y="-64195"/>
        <a:ext cx="2367199" cy="775112"/>
      </dsp:txXfrm>
    </dsp:sp>
    <dsp:sp modelId="{3CEF3C68-31C3-4846-A602-FE561A834835}">
      <dsp:nvSpPr>
        <dsp:cNvPr id="0" name=""/>
        <dsp:cNvSpPr/>
      </dsp:nvSpPr>
      <dsp:spPr>
        <a:xfrm>
          <a:off x="5243787" y="710916"/>
          <a:ext cx="2367199" cy="2017574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BCD8B6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도배 글</a:t>
          </a:r>
          <a:r>
            <a:rPr lang="en-US" altLang="ko-KR" sz="1000" b="1" kern="1200" dirty="0" smtClean="0">
              <a:solidFill>
                <a:srgbClr val="224A40"/>
              </a:solidFill>
              <a:latin typeface="+mj-ea"/>
            </a:rPr>
            <a:t>, </a:t>
          </a: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도배 댓글 작성 제한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dirty="0" smtClean="0">
              <a:solidFill>
                <a:srgbClr val="224A40"/>
              </a:solidFill>
              <a:latin typeface="+mj-ea"/>
            </a:rPr>
            <a:t>좋아요 중복 방지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ko-KR" altLang="en-US" sz="1000" b="1" kern="1200" smtClean="0">
              <a:solidFill>
                <a:srgbClr val="224A40"/>
              </a:solidFill>
              <a:latin typeface="+mj-ea"/>
            </a:rPr>
            <a:t>욕설 필터링</a:t>
          </a:r>
          <a:endParaRPr lang="ko-KR" altLang="en-US" sz="1000" kern="1200" dirty="0"/>
        </a:p>
      </dsp:txBody>
      <dsp:txXfrm>
        <a:off x="5243787" y="710916"/>
        <a:ext cx="2367199" cy="2017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46A85-B9DE-46BD-8672-2B16C661226D}">
      <dsp:nvSpPr>
        <dsp:cNvPr id="0" name=""/>
        <dsp:cNvSpPr/>
      </dsp:nvSpPr>
      <dsp:spPr>
        <a:xfrm>
          <a:off x="693" y="27001"/>
          <a:ext cx="2641417" cy="604800"/>
        </a:xfrm>
        <a:prstGeom prst="rect">
          <a:avLst/>
        </a:prstGeom>
        <a:solidFill>
          <a:srgbClr val="DFECDC"/>
        </a:solidFill>
        <a:ln w="25400" cap="flat" cmpd="sng" algn="ctr">
          <a:solidFill>
            <a:srgbClr val="BCD8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rgbClr val="65866C"/>
              </a:solidFill>
              <a:latin typeface="+mj-ea"/>
            </a:rPr>
            <a:t>개발단계 예상 문제점 도출</a:t>
          </a:r>
          <a:endParaRPr lang="ko-KR" altLang="en-US" sz="1400" kern="1200" dirty="0"/>
        </a:p>
      </dsp:txBody>
      <dsp:txXfrm>
        <a:off x="693" y="27001"/>
        <a:ext cx="2641417" cy="604800"/>
      </dsp:txXfrm>
    </dsp:sp>
    <dsp:sp modelId="{79BFACB9-02A6-43AF-BC4B-BBDAECDAF4C7}">
      <dsp:nvSpPr>
        <dsp:cNvPr id="0" name=""/>
        <dsp:cNvSpPr/>
      </dsp:nvSpPr>
      <dsp:spPr>
        <a:xfrm>
          <a:off x="693" y="631802"/>
          <a:ext cx="2641417" cy="92232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BCD8B6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en-US" altLang="ko-KR" sz="1000" b="1" kern="1200" dirty="0">
              <a:solidFill>
                <a:srgbClr val="224A40"/>
              </a:solidFill>
            </a:rPr>
            <a:t> </a:t>
          </a:r>
          <a:r>
            <a:rPr lang="ko-KR" altLang="en-US" sz="1000" b="1" kern="1200" dirty="0">
              <a:solidFill>
                <a:srgbClr val="224A40"/>
              </a:solidFill>
            </a:rPr>
            <a:t>개인 후원 정보 및 데이터 유출 가능성</a:t>
          </a:r>
        </a:p>
      </dsp:txBody>
      <dsp:txXfrm>
        <a:off x="693" y="631802"/>
        <a:ext cx="2641417" cy="922320"/>
      </dsp:txXfrm>
    </dsp:sp>
    <dsp:sp modelId="{100E68A5-8B32-4BE5-8FF7-02A5AEAA49B5}">
      <dsp:nvSpPr>
        <dsp:cNvPr id="0" name=""/>
        <dsp:cNvSpPr/>
      </dsp:nvSpPr>
      <dsp:spPr>
        <a:xfrm>
          <a:off x="3023283" y="27001"/>
          <a:ext cx="2808670" cy="604800"/>
        </a:xfrm>
        <a:prstGeom prst="rect">
          <a:avLst/>
        </a:prstGeom>
        <a:solidFill>
          <a:srgbClr val="DFECDC"/>
        </a:solidFill>
        <a:ln w="25400" cap="flat" cmpd="sng" algn="ctr">
          <a:solidFill>
            <a:srgbClr val="BCD8B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>
              <a:solidFill>
                <a:srgbClr val="65866C"/>
              </a:solidFill>
              <a:latin typeface="+mj-ea"/>
            </a:rPr>
            <a:t>해결방안</a:t>
          </a:r>
          <a:endParaRPr lang="ko-KR" altLang="en-US" sz="1400" kern="1200" dirty="0"/>
        </a:p>
      </dsp:txBody>
      <dsp:txXfrm>
        <a:off x="3023283" y="27001"/>
        <a:ext cx="2808670" cy="604800"/>
      </dsp:txXfrm>
    </dsp:sp>
    <dsp:sp modelId="{5B43C440-2BD6-44E3-A02B-113552514F8A}">
      <dsp:nvSpPr>
        <dsp:cNvPr id="0" name=""/>
        <dsp:cNvSpPr/>
      </dsp:nvSpPr>
      <dsp:spPr>
        <a:xfrm>
          <a:off x="3023283" y="631802"/>
          <a:ext cx="2808670" cy="92232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rgbClr val="BCD8B6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en-US" altLang="ko-KR" sz="1000" b="1" kern="1200" dirty="0">
              <a:solidFill>
                <a:srgbClr val="224A40"/>
              </a:solidFill>
            </a:rPr>
            <a:t> </a:t>
          </a:r>
          <a:r>
            <a:rPr lang="ko-KR" altLang="en-US" sz="1000" b="1" kern="1200" dirty="0">
              <a:solidFill>
                <a:srgbClr val="224A40"/>
              </a:solidFill>
            </a:rPr>
            <a:t>입력 및 데이터 </a:t>
          </a:r>
          <a:r>
            <a:rPr lang="ko-KR" altLang="en-US" sz="1000" b="1" kern="1200" dirty="0" err="1">
              <a:solidFill>
                <a:srgbClr val="224A40"/>
              </a:solidFill>
            </a:rPr>
            <a:t>전달시</a:t>
          </a:r>
          <a:r>
            <a:rPr lang="ko-KR" altLang="en-US" sz="1000" b="1" kern="1200" dirty="0">
              <a:solidFill>
                <a:srgbClr val="224A40"/>
              </a:solidFill>
            </a:rPr>
            <a:t> 보안성 확보</a:t>
          </a:r>
        </a:p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en-US" altLang="ko-KR" sz="1000" b="1" kern="1200" dirty="0">
              <a:solidFill>
                <a:srgbClr val="224A40"/>
              </a:solidFill>
            </a:rPr>
            <a:t> Post Method </a:t>
          </a:r>
          <a:r>
            <a:rPr lang="ko-KR" altLang="en-US" sz="1000" b="1" kern="1200" dirty="0">
              <a:solidFill>
                <a:srgbClr val="224A40"/>
              </a:solidFill>
            </a:rPr>
            <a:t>적용</a:t>
          </a:r>
        </a:p>
        <a:p>
          <a:pPr marL="57150" lvl="1" indent="-57150" algn="l" defTabSz="444500" latinLnBrk="1">
            <a:lnSpc>
              <a:spcPct val="100000"/>
            </a:lnSpc>
            <a:spcBef>
              <a:spcPct val="0"/>
            </a:spcBef>
            <a:spcAft>
              <a:spcPts val="300"/>
            </a:spcAft>
            <a:buChar char="••"/>
          </a:pPr>
          <a:r>
            <a:rPr lang="en-US" altLang="ko-KR" sz="1000" b="1" kern="1200" dirty="0">
              <a:solidFill>
                <a:srgbClr val="224A40"/>
              </a:solidFill>
            </a:rPr>
            <a:t> HTTPS : </a:t>
          </a:r>
          <a:r>
            <a:rPr lang="ko-KR" altLang="en-US" sz="1000" b="1" kern="1200" dirty="0">
              <a:solidFill>
                <a:srgbClr val="224A40"/>
              </a:solidFill>
            </a:rPr>
            <a:t>프로토콜 적용</a:t>
          </a:r>
        </a:p>
      </dsp:txBody>
      <dsp:txXfrm>
        <a:off x="3023283" y="631802"/>
        <a:ext cx="2808670" cy="922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22A20-C48F-493E-B416-672BF2395DE0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E42A4-3A4F-4852-902E-7945BF6E2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13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62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542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357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40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“Bring </a:t>
            </a:r>
            <a:r>
              <a:rPr lang="en-US" altLang="ko-KR" sz="1200" dirty="0" err="1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5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7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“Bring </a:t>
            </a:r>
            <a:r>
              <a:rPr lang="en-US" altLang="ko-KR" sz="1200" dirty="0" err="1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59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513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931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9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04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54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4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476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45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6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803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21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20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10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“Bring </a:t>
            </a:r>
            <a:r>
              <a:rPr lang="en-US" altLang="ko-KR" sz="1200" dirty="0" err="1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449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5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24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8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6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1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49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227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3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99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“Bring </a:t>
            </a:r>
            <a:r>
              <a:rPr lang="en-US" altLang="ko-KR" sz="1200" dirty="0" err="1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</a:t>
            </a:r>
            <a:r>
              <a:rPr lang="en-US" altLang="ko-KR" sz="1200" dirty="0" smtClean="0">
                <a:solidFill>
                  <a:srgbClr val="224A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 a Natural, Green environment</a:t>
            </a:r>
            <a:r>
              <a:rPr lang="en-US" altLang="ko-KR" sz="1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r>
              <a:rPr lang="ko-KR" altLang="en-US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은 처음에 보이지 않다가 클릭 시 나타나는 애니메이션</a:t>
            </a:r>
            <a:r>
              <a:rPr lang="en-US" altLang="ko-KR" sz="1200" baseline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12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E42A4-3A4F-4852-902E-7945BF6E26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9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860599"/>
            <a:ext cx="7772400" cy="757907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402482"/>
            <a:ext cx="6400800" cy="593204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Company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2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rth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Earth Infographic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83" name="Freeform 95"/>
          <p:cNvSpPr>
            <a:spLocks/>
          </p:cNvSpPr>
          <p:nvPr userDrawn="1"/>
        </p:nvSpPr>
        <p:spPr bwMode="auto">
          <a:xfrm>
            <a:off x="4547880" y="1529648"/>
            <a:ext cx="3064314" cy="3066888"/>
          </a:xfrm>
          <a:custGeom>
            <a:avLst/>
            <a:gdLst>
              <a:gd name="T0" fmla="*/ 1002 w 1004"/>
              <a:gd name="T1" fmla="*/ 553 h 1005"/>
              <a:gd name="T2" fmla="*/ 994 w 1004"/>
              <a:gd name="T3" fmla="*/ 605 h 1005"/>
              <a:gd name="T4" fmla="*/ 987 w 1004"/>
              <a:gd name="T5" fmla="*/ 636 h 1005"/>
              <a:gd name="T6" fmla="*/ 960 w 1004"/>
              <a:gd name="T7" fmla="*/ 709 h 1005"/>
              <a:gd name="T8" fmla="*/ 932 w 1004"/>
              <a:gd name="T9" fmla="*/ 763 h 1005"/>
              <a:gd name="T10" fmla="*/ 901 w 1004"/>
              <a:gd name="T11" fmla="*/ 808 h 1005"/>
              <a:gd name="T12" fmla="*/ 807 w 1004"/>
              <a:gd name="T13" fmla="*/ 901 h 1005"/>
              <a:gd name="T14" fmla="*/ 731 w 1004"/>
              <a:gd name="T15" fmla="*/ 950 h 1005"/>
              <a:gd name="T16" fmla="*/ 661 w 1004"/>
              <a:gd name="T17" fmla="*/ 979 h 1005"/>
              <a:gd name="T18" fmla="*/ 531 w 1004"/>
              <a:gd name="T19" fmla="*/ 1004 h 1005"/>
              <a:gd name="T20" fmla="*/ 488 w 1004"/>
              <a:gd name="T21" fmla="*/ 1004 h 1005"/>
              <a:gd name="T22" fmla="*/ 447 w 1004"/>
              <a:gd name="T23" fmla="*/ 1001 h 1005"/>
              <a:gd name="T24" fmla="*/ 430 w 1004"/>
              <a:gd name="T25" fmla="*/ 999 h 1005"/>
              <a:gd name="T26" fmla="*/ 416 w 1004"/>
              <a:gd name="T27" fmla="*/ 997 h 1005"/>
              <a:gd name="T28" fmla="*/ 405 w 1004"/>
              <a:gd name="T29" fmla="*/ 995 h 1005"/>
              <a:gd name="T30" fmla="*/ 351 w 1004"/>
              <a:gd name="T31" fmla="*/ 981 h 1005"/>
              <a:gd name="T32" fmla="*/ 301 w 1004"/>
              <a:gd name="T33" fmla="*/ 963 h 1005"/>
              <a:gd name="T34" fmla="*/ 240 w 1004"/>
              <a:gd name="T35" fmla="*/ 931 h 1005"/>
              <a:gd name="T36" fmla="*/ 206 w 1004"/>
              <a:gd name="T37" fmla="*/ 908 h 1005"/>
              <a:gd name="T38" fmla="*/ 172 w 1004"/>
              <a:gd name="T39" fmla="*/ 881 h 1005"/>
              <a:gd name="T40" fmla="*/ 124 w 1004"/>
              <a:gd name="T41" fmla="*/ 833 h 1005"/>
              <a:gd name="T42" fmla="*/ 93 w 1004"/>
              <a:gd name="T43" fmla="*/ 793 h 1005"/>
              <a:gd name="T44" fmla="*/ 63 w 1004"/>
              <a:gd name="T45" fmla="*/ 747 h 1005"/>
              <a:gd name="T46" fmla="*/ 35 w 1004"/>
              <a:gd name="T47" fmla="*/ 689 h 1005"/>
              <a:gd name="T48" fmla="*/ 12 w 1004"/>
              <a:gd name="T49" fmla="*/ 616 h 1005"/>
              <a:gd name="T50" fmla="*/ 4 w 1004"/>
              <a:gd name="T51" fmla="*/ 569 h 1005"/>
              <a:gd name="T52" fmla="*/ 0 w 1004"/>
              <a:gd name="T53" fmla="*/ 525 h 1005"/>
              <a:gd name="T54" fmla="*/ 0 w 1004"/>
              <a:gd name="T55" fmla="*/ 479 h 1005"/>
              <a:gd name="T56" fmla="*/ 5 w 1004"/>
              <a:gd name="T57" fmla="*/ 431 h 1005"/>
              <a:gd name="T58" fmla="*/ 17 w 1004"/>
              <a:gd name="T59" fmla="*/ 369 h 1005"/>
              <a:gd name="T60" fmla="*/ 69 w 1004"/>
              <a:gd name="T61" fmla="*/ 247 h 1005"/>
              <a:gd name="T62" fmla="*/ 88 w 1004"/>
              <a:gd name="T63" fmla="*/ 217 h 1005"/>
              <a:gd name="T64" fmla="*/ 111 w 1004"/>
              <a:gd name="T65" fmla="*/ 187 h 1005"/>
              <a:gd name="T66" fmla="*/ 164 w 1004"/>
              <a:gd name="T67" fmla="*/ 130 h 1005"/>
              <a:gd name="T68" fmla="*/ 197 w 1004"/>
              <a:gd name="T69" fmla="*/ 103 h 1005"/>
              <a:gd name="T70" fmla="*/ 247 w 1004"/>
              <a:gd name="T71" fmla="*/ 69 h 1005"/>
              <a:gd name="T72" fmla="*/ 299 w 1004"/>
              <a:gd name="T73" fmla="*/ 42 h 1005"/>
              <a:gd name="T74" fmla="*/ 353 w 1004"/>
              <a:gd name="T75" fmla="*/ 22 h 1005"/>
              <a:gd name="T76" fmla="*/ 406 w 1004"/>
              <a:gd name="T77" fmla="*/ 9 h 1005"/>
              <a:gd name="T78" fmla="*/ 441 w 1004"/>
              <a:gd name="T79" fmla="*/ 3 h 1005"/>
              <a:gd name="T80" fmla="*/ 479 w 1004"/>
              <a:gd name="T81" fmla="*/ 0 h 1005"/>
              <a:gd name="T82" fmla="*/ 527 w 1004"/>
              <a:gd name="T83" fmla="*/ 0 h 1005"/>
              <a:gd name="T84" fmla="*/ 553 w 1004"/>
              <a:gd name="T85" fmla="*/ 2 h 1005"/>
              <a:gd name="T86" fmla="*/ 631 w 1004"/>
              <a:gd name="T87" fmla="*/ 16 h 1005"/>
              <a:gd name="T88" fmla="*/ 684 w 1004"/>
              <a:gd name="T89" fmla="*/ 34 h 1005"/>
              <a:gd name="T90" fmla="*/ 749 w 1004"/>
              <a:gd name="T91" fmla="*/ 65 h 1005"/>
              <a:gd name="T92" fmla="*/ 788 w 1004"/>
              <a:gd name="T93" fmla="*/ 89 h 1005"/>
              <a:gd name="T94" fmla="*/ 831 w 1004"/>
              <a:gd name="T95" fmla="*/ 122 h 1005"/>
              <a:gd name="T96" fmla="*/ 857 w 1004"/>
              <a:gd name="T97" fmla="*/ 147 h 1005"/>
              <a:gd name="T98" fmla="*/ 892 w 1004"/>
              <a:gd name="T99" fmla="*/ 185 h 1005"/>
              <a:gd name="T100" fmla="*/ 908 w 1004"/>
              <a:gd name="T101" fmla="*/ 206 h 1005"/>
              <a:gd name="T102" fmla="*/ 924 w 1004"/>
              <a:gd name="T103" fmla="*/ 229 h 1005"/>
              <a:gd name="T104" fmla="*/ 941 w 1004"/>
              <a:gd name="T105" fmla="*/ 258 h 1005"/>
              <a:gd name="T106" fmla="*/ 965 w 1004"/>
              <a:gd name="T107" fmla="*/ 307 h 1005"/>
              <a:gd name="T108" fmla="*/ 973 w 1004"/>
              <a:gd name="T109" fmla="*/ 328 h 1005"/>
              <a:gd name="T110" fmla="*/ 978 w 1004"/>
              <a:gd name="T111" fmla="*/ 339 h 1005"/>
              <a:gd name="T112" fmla="*/ 984 w 1004"/>
              <a:gd name="T113" fmla="*/ 359 h 1005"/>
              <a:gd name="T114" fmla="*/ 994 w 1004"/>
              <a:gd name="T115" fmla="*/ 398 h 1005"/>
              <a:gd name="T116" fmla="*/ 1001 w 1004"/>
              <a:gd name="T117" fmla="*/ 444 h 1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04" h="1005">
                <a:moveTo>
                  <a:pt x="1004" y="502"/>
                </a:moveTo>
                <a:cubicBezTo>
                  <a:pt x="1004" y="506"/>
                  <a:pt x="1004" y="509"/>
                  <a:pt x="1004" y="513"/>
                </a:cubicBezTo>
                <a:cubicBezTo>
                  <a:pt x="1004" y="516"/>
                  <a:pt x="1004" y="519"/>
                  <a:pt x="1004" y="521"/>
                </a:cubicBezTo>
                <a:cubicBezTo>
                  <a:pt x="1004" y="524"/>
                  <a:pt x="1004" y="524"/>
                  <a:pt x="1004" y="524"/>
                </a:cubicBezTo>
                <a:cubicBezTo>
                  <a:pt x="1004" y="528"/>
                  <a:pt x="1004" y="531"/>
                  <a:pt x="1003" y="534"/>
                </a:cubicBezTo>
                <a:cubicBezTo>
                  <a:pt x="1003" y="541"/>
                  <a:pt x="1002" y="547"/>
                  <a:pt x="1002" y="553"/>
                </a:cubicBezTo>
                <a:cubicBezTo>
                  <a:pt x="1002" y="555"/>
                  <a:pt x="1002" y="557"/>
                  <a:pt x="1001" y="558"/>
                </a:cubicBezTo>
                <a:cubicBezTo>
                  <a:pt x="1001" y="563"/>
                  <a:pt x="1000" y="569"/>
                  <a:pt x="999" y="574"/>
                </a:cubicBezTo>
                <a:cubicBezTo>
                  <a:pt x="999" y="575"/>
                  <a:pt x="999" y="577"/>
                  <a:pt x="999" y="578"/>
                </a:cubicBezTo>
                <a:cubicBezTo>
                  <a:pt x="998" y="581"/>
                  <a:pt x="998" y="585"/>
                  <a:pt x="997" y="588"/>
                </a:cubicBezTo>
                <a:cubicBezTo>
                  <a:pt x="997" y="591"/>
                  <a:pt x="996" y="593"/>
                  <a:pt x="996" y="596"/>
                </a:cubicBezTo>
                <a:cubicBezTo>
                  <a:pt x="995" y="599"/>
                  <a:pt x="995" y="602"/>
                  <a:pt x="994" y="605"/>
                </a:cubicBezTo>
                <a:cubicBezTo>
                  <a:pt x="994" y="606"/>
                  <a:pt x="993" y="608"/>
                  <a:pt x="993" y="609"/>
                </a:cubicBezTo>
                <a:cubicBezTo>
                  <a:pt x="993" y="611"/>
                  <a:pt x="992" y="613"/>
                  <a:pt x="992" y="616"/>
                </a:cubicBezTo>
                <a:cubicBezTo>
                  <a:pt x="991" y="617"/>
                  <a:pt x="991" y="619"/>
                  <a:pt x="990" y="621"/>
                </a:cubicBezTo>
                <a:cubicBezTo>
                  <a:pt x="990" y="621"/>
                  <a:pt x="990" y="621"/>
                  <a:pt x="990" y="622"/>
                </a:cubicBezTo>
                <a:cubicBezTo>
                  <a:pt x="989" y="625"/>
                  <a:pt x="989" y="627"/>
                  <a:pt x="988" y="630"/>
                </a:cubicBezTo>
                <a:cubicBezTo>
                  <a:pt x="987" y="632"/>
                  <a:pt x="987" y="634"/>
                  <a:pt x="987" y="636"/>
                </a:cubicBezTo>
                <a:cubicBezTo>
                  <a:pt x="984" y="646"/>
                  <a:pt x="980" y="657"/>
                  <a:pt x="977" y="667"/>
                </a:cubicBezTo>
                <a:cubicBezTo>
                  <a:pt x="976" y="670"/>
                  <a:pt x="975" y="673"/>
                  <a:pt x="974" y="676"/>
                </a:cubicBezTo>
                <a:cubicBezTo>
                  <a:pt x="972" y="679"/>
                  <a:pt x="971" y="682"/>
                  <a:pt x="970" y="685"/>
                </a:cubicBezTo>
                <a:cubicBezTo>
                  <a:pt x="969" y="688"/>
                  <a:pt x="968" y="691"/>
                  <a:pt x="966" y="695"/>
                </a:cubicBezTo>
                <a:cubicBezTo>
                  <a:pt x="965" y="697"/>
                  <a:pt x="964" y="700"/>
                  <a:pt x="963" y="703"/>
                </a:cubicBezTo>
                <a:cubicBezTo>
                  <a:pt x="962" y="705"/>
                  <a:pt x="961" y="707"/>
                  <a:pt x="960" y="709"/>
                </a:cubicBezTo>
                <a:cubicBezTo>
                  <a:pt x="957" y="716"/>
                  <a:pt x="953" y="724"/>
                  <a:pt x="949" y="731"/>
                </a:cubicBezTo>
                <a:cubicBezTo>
                  <a:pt x="948" y="734"/>
                  <a:pt x="946" y="737"/>
                  <a:pt x="945" y="739"/>
                </a:cubicBezTo>
                <a:cubicBezTo>
                  <a:pt x="945" y="740"/>
                  <a:pt x="944" y="741"/>
                  <a:pt x="944" y="742"/>
                </a:cubicBezTo>
                <a:cubicBezTo>
                  <a:pt x="942" y="744"/>
                  <a:pt x="941" y="747"/>
                  <a:pt x="940" y="749"/>
                </a:cubicBezTo>
                <a:cubicBezTo>
                  <a:pt x="939" y="751"/>
                  <a:pt x="938" y="752"/>
                  <a:pt x="937" y="754"/>
                </a:cubicBezTo>
                <a:cubicBezTo>
                  <a:pt x="935" y="757"/>
                  <a:pt x="933" y="760"/>
                  <a:pt x="932" y="763"/>
                </a:cubicBezTo>
                <a:cubicBezTo>
                  <a:pt x="931" y="764"/>
                  <a:pt x="930" y="766"/>
                  <a:pt x="929" y="768"/>
                </a:cubicBezTo>
                <a:cubicBezTo>
                  <a:pt x="927" y="770"/>
                  <a:pt x="926" y="772"/>
                  <a:pt x="924" y="775"/>
                </a:cubicBezTo>
                <a:cubicBezTo>
                  <a:pt x="922" y="778"/>
                  <a:pt x="920" y="780"/>
                  <a:pt x="919" y="783"/>
                </a:cubicBezTo>
                <a:cubicBezTo>
                  <a:pt x="915" y="789"/>
                  <a:pt x="911" y="794"/>
                  <a:pt x="907" y="800"/>
                </a:cubicBezTo>
                <a:cubicBezTo>
                  <a:pt x="905" y="802"/>
                  <a:pt x="903" y="805"/>
                  <a:pt x="901" y="808"/>
                </a:cubicBezTo>
                <a:cubicBezTo>
                  <a:pt x="901" y="808"/>
                  <a:pt x="901" y="808"/>
                  <a:pt x="901" y="808"/>
                </a:cubicBezTo>
                <a:cubicBezTo>
                  <a:pt x="898" y="811"/>
                  <a:pt x="895" y="815"/>
                  <a:pt x="892" y="819"/>
                </a:cubicBezTo>
                <a:cubicBezTo>
                  <a:pt x="891" y="820"/>
                  <a:pt x="891" y="821"/>
                  <a:pt x="890" y="822"/>
                </a:cubicBezTo>
                <a:cubicBezTo>
                  <a:pt x="888" y="823"/>
                  <a:pt x="887" y="825"/>
                  <a:pt x="886" y="826"/>
                </a:cubicBezTo>
                <a:cubicBezTo>
                  <a:pt x="878" y="836"/>
                  <a:pt x="870" y="844"/>
                  <a:pt x="862" y="853"/>
                </a:cubicBezTo>
                <a:cubicBezTo>
                  <a:pt x="860" y="855"/>
                  <a:pt x="859" y="856"/>
                  <a:pt x="857" y="857"/>
                </a:cubicBezTo>
                <a:cubicBezTo>
                  <a:pt x="842" y="873"/>
                  <a:pt x="825" y="888"/>
                  <a:pt x="807" y="901"/>
                </a:cubicBezTo>
                <a:cubicBezTo>
                  <a:pt x="806" y="902"/>
                  <a:pt x="804" y="903"/>
                  <a:pt x="803" y="905"/>
                </a:cubicBezTo>
                <a:cubicBezTo>
                  <a:pt x="801" y="906"/>
                  <a:pt x="799" y="907"/>
                  <a:pt x="798" y="908"/>
                </a:cubicBezTo>
                <a:cubicBezTo>
                  <a:pt x="790" y="914"/>
                  <a:pt x="781" y="920"/>
                  <a:pt x="773" y="925"/>
                </a:cubicBezTo>
                <a:cubicBezTo>
                  <a:pt x="771" y="926"/>
                  <a:pt x="769" y="928"/>
                  <a:pt x="768" y="929"/>
                </a:cubicBezTo>
                <a:cubicBezTo>
                  <a:pt x="757" y="935"/>
                  <a:pt x="747" y="941"/>
                  <a:pt x="736" y="947"/>
                </a:cubicBezTo>
                <a:cubicBezTo>
                  <a:pt x="734" y="948"/>
                  <a:pt x="733" y="949"/>
                  <a:pt x="731" y="950"/>
                </a:cubicBezTo>
                <a:cubicBezTo>
                  <a:pt x="729" y="950"/>
                  <a:pt x="727" y="951"/>
                  <a:pt x="725" y="952"/>
                </a:cubicBezTo>
                <a:cubicBezTo>
                  <a:pt x="721" y="954"/>
                  <a:pt x="717" y="956"/>
                  <a:pt x="713" y="958"/>
                </a:cubicBezTo>
                <a:cubicBezTo>
                  <a:pt x="710" y="960"/>
                  <a:pt x="707" y="961"/>
                  <a:pt x="703" y="963"/>
                </a:cubicBezTo>
                <a:cubicBezTo>
                  <a:pt x="698" y="965"/>
                  <a:pt x="694" y="967"/>
                  <a:pt x="689" y="969"/>
                </a:cubicBezTo>
                <a:cubicBezTo>
                  <a:pt x="687" y="969"/>
                  <a:pt x="685" y="970"/>
                  <a:pt x="683" y="971"/>
                </a:cubicBezTo>
                <a:cubicBezTo>
                  <a:pt x="675" y="974"/>
                  <a:pt x="668" y="976"/>
                  <a:pt x="661" y="979"/>
                </a:cubicBezTo>
                <a:cubicBezTo>
                  <a:pt x="659" y="980"/>
                  <a:pt x="657" y="980"/>
                  <a:pt x="655" y="981"/>
                </a:cubicBezTo>
                <a:cubicBezTo>
                  <a:pt x="654" y="981"/>
                  <a:pt x="653" y="982"/>
                  <a:pt x="651" y="982"/>
                </a:cubicBezTo>
                <a:cubicBezTo>
                  <a:pt x="649" y="983"/>
                  <a:pt x="647" y="983"/>
                  <a:pt x="645" y="984"/>
                </a:cubicBezTo>
                <a:cubicBezTo>
                  <a:pt x="635" y="987"/>
                  <a:pt x="625" y="989"/>
                  <a:pt x="615" y="992"/>
                </a:cubicBezTo>
                <a:cubicBezTo>
                  <a:pt x="613" y="992"/>
                  <a:pt x="611" y="993"/>
                  <a:pt x="609" y="993"/>
                </a:cubicBezTo>
                <a:cubicBezTo>
                  <a:pt x="584" y="999"/>
                  <a:pt x="558" y="1002"/>
                  <a:pt x="531" y="1004"/>
                </a:cubicBezTo>
                <a:cubicBezTo>
                  <a:pt x="529" y="1004"/>
                  <a:pt x="527" y="1004"/>
                  <a:pt x="525" y="1004"/>
                </a:cubicBezTo>
                <a:cubicBezTo>
                  <a:pt x="522" y="1004"/>
                  <a:pt x="520" y="1004"/>
                  <a:pt x="517" y="1004"/>
                </a:cubicBezTo>
                <a:cubicBezTo>
                  <a:pt x="516" y="1004"/>
                  <a:pt x="514" y="1004"/>
                  <a:pt x="512" y="1004"/>
                </a:cubicBezTo>
                <a:cubicBezTo>
                  <a:pt x="511" y="1004"/>
                  <a:pt x="510" y="1004"/>
                  <a:pt x="508" y="1004"/>
                </a:cubicBezTo>
                <a:cubicBezTo>
                  <a:pt x="506" y="1005"/>
                  <a:pt x="504" y="1005"/>
                  <a:pt x="502" y="1005"/>
                </a:cubicBezTo>
                <a:cubicBezTo>
                  <a:pt x="497" y="1005"/>
                  <a:pt x="493" y="1004"/>
                  <a:pt x="488" y="1004"/>
                </a:cubicBezTo>
                <a:cubicBezTo>
                  <a:pt x="487" y="1004"/>
                  <a:pt x="486" y="1004"/>
                  <a:pt x="484" y="1004"/>
                </a:cubicBezTo>
                <a:cubicBezTo>
                  <a:pt x="483" y="1004"/>
                  <a:pt x="482" y="1004"/>
                  <a:pt x="481" y="1004"/>
                </a:cubicBezTo>
                <a:cubicBezTo>
                  <a:pt x="479" y="1004"/>
                  <a:pt x="476" y="1004"/>
                  <a:pt x="474" y="1004"/>
                </a:cubicBezTo>
                <a:cubicBezTo>
                  <a:pt x="472" y="1004"/>
                  <a:pt x="470" y="1003"/>
                  <a:pt x="467" y="1003"/>
                </a:cubicBezTo>
                <a:cubicBezTo>
                  <a:pt x="462" y="1003"/>
                  <a:pt x="458" y="1003"/>
                  <a:pt x="453" y="1002"/>
                </a:cubicBezTo>
                <a:cubicBezTo>
                  <a:pt x="451" y="1002"/>
                  <a:pt x="449" y="1002"/>
                  <a:pt x="447" y="1001"/>
                </a:cubicBezTo>
                <a:cubicBezTo>
                  <a:pt x="446" y="1001"/>
                  <a:pt x="446" y="1001"/>
                  <a:pt x="446" y="1001"/>
                </a:cubicBezTo>
                <a:cubicBezTo>
                  <a:pt x="445" y="1001"/>
                  <a:pt x="443" y="1001"/>
                  <a:pt x="442" y="1001"/>
                </a:cubicBezTo>
                <a:cubicBezTo>
                  <a:pt x="441" y="1001"/>
                  <a:pt x="439" y="1001"/>
                  <a:pt x="438" y="1000"/>
                </a:cubicBezTo>
                <a:cubicBezTo>
                  <a:pt x="437" y="1000"/>
                  <a:pt x="437" y="1000"/>
                  <a:pt x="436" y="1000"/>
                </a:cubicBezTo>
                <a:cubicBezTo>
                  <a:pt x="435" y="1000"/>
                  <a:pt x="433" y="1000"/>
                  <a:pt x="432" y="1000"/>
                </a:cubicBezTo>
                <a:cubicBezTo>
                  <a:pt x="431" y="1000"/>
                  <a:pt x="431" y="1000"/>
                  <a:pt x="430" y="999"/>
                </a:cubicBezTo>
                <a:cubicBezTo>
                  <a:pt x="430" y="999"/>
                  <a:pt x="429" y="999"/>
                  <a:pt x="429" y="999"/>
                </a:cubicBezTo>
                <a:cubicBezTo>
                  <a:pt x="429" y="999"/>
                  <a:pt x="428" y="999"/>
                  <a:pt x="428" y="999"/>
                </a:cubicBezTo>
                <a:cubicBezTo>
                  <a:pt x="426" y="999"/>
                  <a:pt x="423" y="998"/>
                  <a:pt x="421" y="998"/>
                </a:cubicBezTo>
                <a:cubicBezTo>
                  <a:pt x="421" y="998"/>
                  <a:pt x="420" y="998"/>
                  <a:pt x="420" y="998"/>
                </a:cubicBezTo>
                <a:cubicBezTo>
                  <a:pt x="420" y="998"/>
                  <a:pt x="420" y="998"/>
                  <a:pt x="420" y="998"/>
                </a:cubicBezTo>
                <a:cubicBezTo>
                  <a:pt x="419" y="998"/>
                  <a:pt x="417" y="997"/>
                  <a:pt x="416" y="997"/>
                </a:cubicBezTo>
                <a:cubicBezTo>
                  <a:pt x="416" y="997"/>
                  <a:pt x="415" y="997"/>
                  <a:pt x="415" y="997"/>
                </a:cubicBezTo>
                <a:cubicBezTo>
                  <a:pt x="412" y="997"/>
                  <a:pt x="410" y="996"/>
                  <a:pt x="407" y="996"/>
                </a:cubicBezTo>
                <a:cubicBezTo>
                  <a:pt x="407" y="996"/>
                  <a:pt x="407" y="996"/>
                  <a:pt x="407" y="996"/>
                </a:cubicBezTo>
                <a:cubicBezTo>
                  <a:pt x="407" y="995"/>
                  <a:pt x="406" y="995"/>
                  <a:pt x="406" y="995"/>
                </a:cubicBezTo>
                <a:cubicBezTo>
                  <a:pt x="406" y="995"/>
                  <a:pt x="405" y="995"/>
                  <a:pt x="405" y="995"/>
                </a:cubicBezTo>
                <a:cubicBezTo>
                  <a:pt x="405" y="995"/>
                  <a:pt x="405" y="995"/>
                  <a:pt x="405" y="995"/>
                </a:cubicBezTo>
                <a:cubicBezTo>
                  <a:pt x="404" y="995"/>
                  <a:pt x="404" y="995"/>
                  <a:pt x="403" y="995"/>
                </a:cubicBezTo>
                <a:cubicBezTo>
                  <a:pt x="403" y="995"/>
                  <a:pt x="402" y="995"/>
                  <a:pt x="401" y="994"/>
                </a:cubicBezTo>
                <a:cubicBezTo>
                  <a:pt x="401" y="994"/>
                  <a:pt x="400" y="994"/>
                  <a:pt x="399" y="994"/>
                </a:cubicBezTo>
                <a:cubicBezTo>
                  <a:pt x="393" y="993"/>
                  <a:pt x="388" y="992"/>
                  <a:pt x="382" y="990"/>
                </a:cubicBezTo>
                <a:cubicBezTo>
                  <a:pt x="379" y="989"/>
                  <a:pt x="376" y="989"/>
                  <a:pt x="373" y="988"/>
                </a:cubicBezTo>
                <a:cubicBezTo>
                  <a:pt x="365" y="986"/>
                  <a:pt x="358" y="984"/>
                  <a:pt x="351" y="981"/>
                </a:cubicBezTo>
                <a:cubicBezTo>
                  <a:pt x="347" y="980"/>
                  <a:pt x="344" y="979"/>
                  <a:pt x="341" y="978"/>
                </a:cubicBezTo>
                <a:cubicBezTo>
                  <a:pt x="341" y="978"/>
                  <a:pt x="341" y="978"/>
                  <a:pt x="340" y="978"/>
                </a:cubicBezTo>
                <a:cubicBezTo>
                  <a:pt x="337" y="977"/>
                  <a:pt x="334" y="976"/>
                  <a:pt x="330" y="974"/>
                </a:cubicBezTo>
                <a:cubicBezTo>
                  <a:pt x="327" y="973"/>
                  <a:pt x="323" y="972"/>
                  <a:pt x="320" y="970"/>
                </a:cubicBezTo>
                <a:cubicBezTo>
                  <a:pt x="316" y="969"/>
                  <a:pt x="313" y="968"/>
                  <a:pt x="310" y="966"/>
                </a:cubicBezTo>
                <a:cubicBezTo>
                  <a:pt x="307" y="965"/>
                  <a:pt x="304" y="964"/>
                  <a:pt x="301" y="963"/>
                </a:cubicBezTo>
                <a:cubicBezTo>
                  <a:pt x="299" y="962"/>
                  <a:pt x="297" y="961"/>
                  <a:pt x="295" y="960"/>
                </a:cubicBezTo>
                <a:cubicBezTo>
                  <a:pt x="289" y="958"/>
                  <a:pt x="284" y="955"/>
                  <a:pt x="278" y="952"/>
                </a:cubicBezTo>
                <a:cubicBezTo>
                  <a:pt x="275" y="951"/>
                  <a:pt x="273" y="949"/>
                  <a:pt x="270" y="948"/>
                </a:cubicBezTo>
                <a:cubicBezTo>
                  <a:pt x="267" y="946"/>
                  <a:pt x="264" y="945"/>
                  <a:pt x="261" y="943"/>
                </a:cubicBezTo>
                <a:cubicBezTo>
                  <a:pt x="258" y="941"/>
                  <a:pt x="255" y="940"/>
                  <a:pt x="252" y="938"/>
                </a:cubicBezTo>
                <a:cubicBezTo>
                  <a:pt x="248" y="936"/>
                  <a:pt x="244" y="933"/>
                  <a:pt x="240" y="931"/>
                </a:cubicBezTo>
                <a:cubicBezTo>
                  <a:pt x="238" y="930"/>
                  <a:pt x="235" y="928"/>
                  <a:pt x="233" y="926"/>
                </a:cubicBezTo>
                <a:cubicBezTo>
                  <a:pt x="232" y="926"/>
                  <a:pt x="232" y="926"/>
                  <a:pt x="231" y="925"/>
                </a:cubicBezTo>
                <a:cubicBezTo>
                  <a:pt x="229" y="924"/>
                  <a:pt x="226" y="922"/>
                  <a:pt x="223" y="920"/>
                </a:cubicBezTo>
                <a:cubicBezTo>
                  <a:pt x="221" y="919"/>
                  <a:pt x="219" y="917"/>
                  <a:pt x="216" y="915"/>
                </a:cubicBezTo>
                <a:cubicBezTo>
                  <a:pt x="215" y="915"/>
                  <a:pt x="215" y="914"/>
                  <a:pt x="214" y="914"/>
                </a:cubicBezTo>
                <a:cubicBezTo>
                  <a:pt x="211" y="912"/>
                  <a:pt x="209" y="910"/>
                  <a:pt x="206" y="908"/>
                </a:cubicBezTo>
                <a:cubicBezTo>
                  <a:pt x="206" y="908"/>
                  <a:pt x="206" y="908"/>
                  <a:pt x="206" y="908"/>
                </a:cubicBezTo>
                <a:cubicBezTo>
                  <a:pt x="203" y="906"/>
                  <a:pt x="200" y="904"/>
                  <a:pt x="197" y="902"/>
                </a:cubicBezTo>
                <a:cubicBezTo>
                  <a:pt x="197" y="901"/>
                  <a:pt x="197" y="901"/>
                  <a:pt x="197" y="901"/>
                </a:cubicBezTo>
                <a:cubicBezTo>
                  <a:pt x="194" y="899"/>
                  <a:pt x="191" y="897"/>
                  <a:pt x="189" y="895"/>
                </a:cubicBezTo>
                <a:cubicBezTo>
                  <a:pt x="186" y="893"/>
                  <a:pt x="183" y="890"/>
                  <a:pt x="180" y="888"/>
                </a:cubicBezTo>
                <a:cubicBezTo>
                  <a:pt x="177" y="886"/>
                  <a:pt x="175" y="883"/>
                  <a:pt x="172" y="881"/>
                </a:cubicBezTo>
                <a:cubicBezTo>
                  <a:pt x="169" y="879"/>
                  <a:pt x="167" y="876"/>
                  <a:pt x="164" y="874"/>
                </a:cubicBezTo>
                <a:cubicBezTo>
                  <a:pt x="164" y="874"/>
                  <a:pt x="164" y="874"/>
                  <a:pt x="164" y="874"/>
                </a:cubicBezTo>
                <a:cubicBezTo>
                  <a:pt x="159" y="869"/>
                  <a:pt x="154" y="864"/>
                  <a:pt x="149" y="859"/>
                </a:cubicBezTo>
                <a:cubicBezTo>
                  <a:pt x="148" y="859"/>
                  <a:pt x="147" y="858"/>
                  <a:pt x="147" y="857"/>
                </a:cubicBezTo>
                <a:cubicBezTo>
                  <a:pt x="145" y="855"/>
                  <a:pt x="143" y="853"/>
                  <a:pt x="141" y="851"/>
                </a:cubicBezTo>
                <a:cubicBezTo>
                  <a:pt x="135" y="845"/>
                  <a:pt x="130" y="840"/>
                  <a:pt x="124" y="833"/>
                </a:cubicBezTo>
                <a:cubicBezTo>
                  <a:pt x="123" y="831"/>
                  <a:pt x="121" y="829"/>
                  <a:pt x="119" y="827"/>
                </a:cubicBezTo>
                <a:cubicBezTo>
                  <a:pt x="117" y="825"/>
                  <a:pt x="114" y="822"/>
                  <a:pt x="112" y="819"/>
                </a:cubicBezTo>
                <a:cubicBezTo>
                  <a:pt x="110" y="817"/>
                  <a:pt x="109" y="815"/>
                  <a:pt x="107" y="812"/>
                </a:cubicBezTo>
                <a:cubicBezTo>
                  <a:pt x="105" y="811"/>
                  <a:pt x="104" y="809"/>
                  <a:pt x="103" y="808"/>
                </a:cubicBezTo>
                <a:cubicBezTo>
                  <a:pt x="102" y="806"/>
                  <a:pt x="100" y="804"/>
                  <a:pt x="99" y="802"/>
                </a:cubicBezTo>
                <a:cubicBezTo>
                  <a:pt x="97" y="799"/>
                  <a:pt x="95" y="796"/>
                  <a:pt x="93" y="793"/>
                </a:cubicBezTo>
                <a:cubicBezTo>
                  <a:pt x="90" y="790"/>
                  <a:pt x="88" y="786"/>
                  <a:pt x="85" y="783"/>
                </a:cubicBezTo>
                <a:cubicBezTo>
                  <a:pt x="84" y="780"/>
                  <a:pt x="82" y="778"/>
                  <a:pt x="80" y="775"/>
                </a:cubicBezTo>
                <a:cubicBezTo>
                  <a:pt x="78" y="772"/>
                  <a:pt x="76" y="769"/>
                  <a:pt x="75" y="766"/>
                </a:cubicBezTo>
                <a:cubicBezTo>
                  <a:pt x="72" y="763"/>
                  <a:pt x="70" y="759"/>
                  <a:pt x="68" y="755"/>
                </a:cubicBezTo>
                <a:cubicBezTo>
                  <a:pt x="66" y="753"/>
                  <a:pt x="65" y="750"/>
                  <a:pt x="64" y="748"/>
                </a:cubicBezTo>
                <a:cubicBezTo>
                  <a:pt x="63" y="747"/>
                  <a:pt x="63" y="747"/>
                  <a:pt x="63" y="747"/>
                </a:cubicBezTo>
                <a:cubicBezTo>
                  <a:pt x="62" y="744"/>
                  <a:pt x="60" y="741"/>
                  <a:pt x="58" y="738"/>
                </a:cubicBezTo>
                <a:cubicBezTo>
                  <a:pt x="57" y="736"/>
                  <a:pt x="56" y="733"/>
                  <a:pt x="55" y="731"/>
                </a:cubicBezTo>
                <a:cubicBezTo>
                  <a:pt x="52" y="727"/>
                  <a:pt x="50" y="722"/>
                  <a:pt x="48" y="718"/>
                </a:cubicBezTo>
                <a:cubicBezTo>
                  <a:pt x="47" y="716"/>
                  <a:pt x="46" y="713"/>
                  <a:pt x="45" y="711"/>
                </a:cubicBezTo>
                <a:cubicBezTo>
                  <a:pt x="43" y="706"/>
                  <a:pt x="41" y="702"/>
                  <a:pt x="39" y="697"/>
                </a:cubicBezTo>
                <a:cubicBezTo>
                  <a:pt x="35" y="689"/>
                  <a:pt x="35" y="689"/>
                  <a:pt x="35" y="689"/>
                </a:cubicBezTo>
                <a:cubicBezTo>
                  <a:pt x="34" y="686"/>
                  <a:pt x="33" y="683"/>
                  <a:pt x="32" y="681"/>
                </a:cubicBezTo>
                <a:cubicBezTo>
                  <a:pt x="32" y="680"/>
                  <a:pt x="32" y="679"/>
                  <a:pt x="31" y="678"/>
                </a:cubicBezTo>
                <a:cubicBezTo>
                  <a:pt x="30" y="675"/>
                  <a:pt x="29" y="672"/>
                  <a:pt x="28" y="669"/>
                </a:cubicBezTo>
                <a:cubicBezTo>
                  <a:pt x="24" y="658"/>
                  <a:pt x="21" y="647"/>
                  <a:pt x="17" y="635"/>
                </a:cubicBezTo>
                <a:cubicBezTo>
                  <a:pt x="17" y="632"/>
                  <a:pt x="16" y="629"/>
                  <a:pt x="15" y="626"/>
                </a:cubicBezTo>
                <a:cubicBezTo>
                  <a:pt x="14" y="622"/>
                  <a:pt x="13" y="619"/>
                  <a:pt x="12" y="616"/>
                </a:cubicBezTo>
                <a:cubicBezTo>
                  <a:pt x="11" y="611"/>
                  <a:pt x="11" y="607"/>
                  <a:pt x="10" y="603"/>
                </a:cubicBezTo>
                <a:cubicBezTo>
                  <a:pt x="9" y="600"/>
                  <a:pt x="8" y="596"/>
                  <a:pt x="8" y="593"/>
                </a:cubicBezTo>
                <a:cubicBezTo>
                  <a:pt x="7" y="590"/>
                  <a:pt x="7" y="588"/>
                  <a:pt x="6" y="585"/>
                </a:cubicBezTo>
                <a:cubicBezTo>
                  <a:pt x="6" y="585"/>
                  <a:pt x="6" y="585"/>
                  <a:pt x="6" y="585"/>
                </a:cubicBezTo>
                <a:cubicBezTo>
                  <a:pt x="6" y="583"/>
                  <a:pt x="6" y="581"/>
                  <a:pt x="5" y="579"/>
                </a:cubicBezTo>
                <a:cubicBezTo>
                  <a:pt x="5" y="576"/>
                  <a:pt x="4" y="573"/>
                  <a:pt x="4" y="569"/>
                </a:cubicBezTo>
                <a:cubicBezTo>
                  <a:pt x="4" y="566"/>
                  <a:pt x="3" y="563"/>
                  <a:pt x="3" y="560"/>
                </a:cubicBezTo>
                <a:cubicBezTo>
                  <a:pt x="3" y="560"/>
                  <a:pt x="3" y="559"/>
                  <a:pt x="3" y="559"/>
                </a:cubicBezTo>
                <a:cubicBezTo>
                  <a:pt x="2" y="556"/>
                  <a:pt x="2" y="553"/>
                  <a:pt x="2" y="550"/>
                </a:cubicBezTo>
                <a:cubicBezTo>
                  <a:pt x="1" y="545"/>
                  <a:pt x="1" y="541"/>
                  <a:pt x="1" y="536"/>
                </a:cubicBezTo>
                <a:cubicBezTo>
                  <a:pt x="0" y="532"/>
                  <a:pt x="0" y="529"/>
                  <a:pt x="0" y="525"/>
                </a:cubicBezTo>
                <a:cubicBezTo>
                  <a:pt x="0" y="525"/>
                  <a:pt x="0" y="525"/>
                  <a:pt x="0" y="525"/>
                </a:cubicBezTo>
                <a:cubicBezTo>
                  <a:pt x="0" y="522"/>
                  <a:pt x="0" y="518"/>
                  <a:pt x="0" y="515"/>
                </a:cubicBezTo>
                <a:cubicBezTo>
                  <a:pt x="0" y="514"/>
                  <a:pt x="0" y="513"/>
                  <a:pt x="0" y="512"/>
                </a:cubicBezTo>
                <a:cubicBezTo>
                  <a:pt x="0" y="509"/>
                  <a:pt x="0" y="505"/>
                  <a:pt x="0" y="502"/>
                </a:cubicBezTo>
                <a:cubicBezTo>
                  <a:pt x="0" y="498"/>
                  <a:pt x="0" y="495"/>
                  <a:pt x="0" y="491"/>
                </a:cubicBezTo>
                <a:cubicBezTo>
                  <a:pt x="0" y="488"/>
                  <a:pt x="0" y="486"/>
                  <a:pt x="0" y="483"/>
                </a:cubicBezTo>
                <a:cubicBezTo>
                  <a:pt x="0" y="482"/>
                  <a:pt x="0" y="480"/>
                  <a:pt x="0" y="479"/>
                </a:cubicBezTo>
                <a:cubicBezTo>
                  <a:pt x="0" y="476"/>
                  <a:pt x="0" y="473"/>
                  <a:pt x="1" y="470"/>
                </a:cubicBezTo>
                <a:cubicBezTo>
                  <a:pt x="1" y="467"/>
                  <a:pt x="1" y="465"/>
                  <a:pt x="1" y="463"/>
                </a:cubicBezTo>
                <a:cubicBezTo>
                  <a:pt x="1" y="461"/>
                  <a:pt x="1" y="459"/>
                  <a:pt x="2" y="457"/>
                </a:cubicBezTo>
                <a:cubicBezTo>
                  <a:pt x="2" y="454"/>
                  <a:pt x="2" y="450"/>
                  <a:pt x="3" y="447"/>
                </a:cubicBezTo>
                <a:cubicBezTo>
                  <a:pt x="3" y="444"/>
                  <a:pt x="3" y="441"/>
                  <a:pt x="4" y="438"/>
                </a:cubicBezTo>
                <a:cubicBezTo>
                  <a:pt x="4" y="436"/>
                  <a:pt x="4" y="433"/>
                  <a:pt x="5" y="431"/>
                </a:cubicBezTo>
                <a:cubicBezTo>
                  <a:pt x="5" y="429"/>
                  <a:pt x="5" y="427"/>
                  <a:pt x="5" y="426"/>
                </a:cubicBezTo>
                <a:cubicBezTo>
                  <a:pt x="6" y="422"/>
                  <a:pt x="7" y="418"/>
                  <a:pt x="7" y="414"/>
                </a:cubicBezTo>
                <a:cubicBezTo>
                  <a:pt x="8" y="409"/>
                  <a:pt x="9" y="405"/>
                  <a:pt x="10" y="400"/>
                </a:cubicBezTo>
                <a:cubicBezTo>
                  <a:pt x="11" y="396"/>
                  <a:pt x="12" y="392"/>
                  <a:pt x="12" y="389"/>
                </a:cubicBezTo>
                <a:cubicBezTo>
                  <a:pt x="13" y="387"/>
                  <a:pt x="13" y="385"/>
                  <a:pt x="14" y="383"/>
                </a:cubicBezTo>
                <a:cubicBezTo>
                  <a:pt x="15" y="378"/>
                  <a:pt x="16" y="374"/>
                  <a:pt x="17" y="369"/>
                </a:cubicBezTo>
                <a:cubicBezTo>
                  <a:pt x="18" y="368"/>
                  <a:pt x="18" y="366"/>
                  <a:pt x="19" y="365"/>
                </a:cubicBezTo>
                <a:cubicBezTo>
                  <a:pt x="22" y="353"/>
                  <a:pt x="26" y="341"/>
                  <a:pt x="30" y="329"/>
                </a:cubicBezTo>
                <a:cubicBezTo>
                  <a:pt x="31" y="327"/>
                  <a:pt x="31" y="325"/>
                  <a:pt x="32" y="324"/>
                </a:cubicBezTo>
                <a:cubicBezTo>
                  <a:pt x="37" y="310"/>
                  <a:pt x="43" y="296"/>
                  <a:pt x="50" y="283"/>
                </a:cubicBezTo>
                <a:cubicBezTo>
                  <a:pt x="50" y="282"/>
                  <a:pt x="51" y="280"/>
                  <a:pt x="52" y="279"/>
                </a:cubicBezTo>
                <a:cubicBezTo>
                  <a:pt x="57" y="268"/>
                  <a:pt x="63" y="257"/>
                  <a:pt x="69" y="247"/>
                </a:cubicBezTo>
                <a:cubicBezTo>
                  <a:pt x="70" y="245"/>
                  <a:pt x="71" y="243"/>
                  <a:pt x="72" y="242"/>
                </a:cubicBezTo>
                <a:cubicBezTo>
                  <a:pt x="74" y="238"/>
                  <a:pt x="76" y="235"/>
                  <a:pt x="78" y="232"/>
                </a:cubicBezTo>
                <a:cubicBezTo>
                  <a:pt x="79" y="230"/>
                  <a:pt x="81" y="228"/>
                  <a:pt x="82" y="226"/>
                </a:cubicBezTo>
                <a:cubicBezTo>
                  <a:pt x="83" y="225"/>
                  <a:pt x="84" y="223"/>
                  <a:pt x="85" y="221"/>
                </a:cubicBezTo>
                <a:cubicBezTo>
                  <a:pt x="86" y="221"/>
                  <a:pt x="86" y="220"/>
                  <a:pt x="86" y="220"/>
                </a:cubicBezTo>
                <a:cubicBezTo>
                  <a:pt x="87" y="219"/>
                  <a:pt x="87" y="218"/>
                  <a:pt x="88" y="217"/>
                </a:cubicBezTo>
                <a:cubicBezTo>
                  <a:pt x="91" y="213"/>
                  <a:pt x="93" y="210"/>
                  <a:pt x="96" y="206"/>
                </a:cubicBezTo>
                <a:cubicBezTo>
                  <a:pt x="97" y="205"/>
                  <a:pt x="98" y="203"/>
                  <a:pt x="99" y="202"/>
                </a:cubicBezTo>
                <a:cubicBezTo>
                  <a:pt x="101" y="200"/>
                  <a:pt x="102" y="198"/>
                  <a:pt x="104" y="195"/>
                </a:cubicBezTo>
                <a:cubicBezTo>
                  <a:pt x="104" y="195"/>
                  <a:pt x="104" y="195"/>
                  <a:pt x="104" y="195"/>
                </a:cubicBezTo>
                <a:cubicBezTo>
                  <a:pt x="106" y="192"/>
                  <a:pt x="108" y="190"/>
                  <a:pt x="110" y="187"/>
                </a:cubicBezTo>
                <a:cubicBezTo>
                  <a:pt x="111" y="187"/>
                  <a:pt x="111" y="187"/>
                  <a:pt x="111" y="187"/>
                </a:cubicBezTo>
                <a:cubicBezTo>
                  <a:pt x="113" y="184"/>
                  <a:pt x="115" y="182"/>
                  <a:pt x="117" y="179"/>
                </a:cubicBezTo>
                <a:cubicBezTo>
                  <a:pt x="120" y="176"/>
                  <a:pt x="122" y="173"/>
                  <a:pt x="125" y="170"/>
                </a:cubicBezTo>
                <a:cubicBezTo>
                  <a:pt x="127" y="168"/>
                  <a:pt x="128" y="166"/>
                  <a:pt x="130" y="164"/>
                </a:cubicBezTo>
                <a:cubicBezTo>
                  <a:pt x="134" y="160"/>
                  <a:pt x="137" y="157"/>
                  <a:pt x="141" y="153"/>
                </a:cubicBezTo>
                <a:cubicBezTo>
                  <a:pt x="143" y="151"/>
                  <a:pt x="145" y="149"/>
                  <a:pt x="147" y="147"/>
                </a:cubicBezTo>
                <a:cubicBezTo>
                  <a:pt x="152" y="141"/>
                  <a:pt x="158" y="136"/>
                  <a:pt x="164" y="130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6" y="129"/>
                  <a:pt x="168" y="127"/>
                  <a:pt x="170" y="125"/>
                </a:cubicBezTo>
                <a:cubicBezTo>
                  <a:pt x="172" y="123"/>
                  <a:pt x="174" y="121"/>
                  <a:pt x="177" y="119"/>
                </a:cubicBezTo>
                <a:cubicBezTo>
                  <a:pt x="180" y="116"/>
                  <a:pt x="184" y="113"/>
                  <a:pt x="187" y="111"/>
                </a:cubicBezTo>
                <a:cubicBezTo>
                  <a:pt x="189" y="109"/>
                  <a:pt x="190" y="108"/>
                  <a:pt x="192" y="107"/>
                </a:cubicBezTo>
                <a:cubicBezTo>
                  <a:pt x="193" y="106"/>
                  <a:pt x="195" y="104"/>
                  <a:pt x="197" y="103"/>
                </a:cubicBezTo>
                <a:cubicBezTo>
                  <a:pt x="198" y="102"/>
                  <a:pt x="200" y="101"/>
                  <a:pt x="201" y="99"/>
                </a:cubicBezTo>
                <a:cubicBezTo>
                  <a:pt x="203" y="98"/>
                  <a:pt x="205" y="97"/>
                  <a:pt x="206" y="96"/>
                </a:cubicBezTo>
                <a:cubicBezTo>
                  <a:pt x="208" y="95"/>
                  <a:pt x="209" y="94"/>
                  <a:pt x="211" y="92"/>
                </a:cubicBezTo>
                <a:cubicBezTo>
                  <a:pt x="218" y="88"/>
                  <a:pt x="224" y="83"/>
                  <a:pt x="231" y="79"/>
                </a:cubicBezTo>
                <a:cubicBezTo>
                  <a:pt x="235" y="77"/>
                  <a:pt x="238" y="74"/>
                  <a:pt x="241" y="72"/>
                </a:cubicBezTo>
                <a:cubicBezTo>
                  <a:pt x="243" y="71"/>
                  <a:pt x="245" y="70"/>
                  <a:pt x="247" y="69"/>
                </a:cubicBezTo>
                <a:cubicBezTo>
                  <a:pt x="252" y="66"/>
                  <a:pt x="257" y="63"/>
                  <a:pt x="263" y="60"/>
                </a:cubicBezTo>
                <a:cubicBezTo>
                  <a:pt x="264" y="59"/>
                  <a:pt x="266" y="58"/>
                  <a:pt x="268" y="58"/>
                </a:cubicBezTo>
                <a:cubicBezTo>
                  <a:pt x="274" y="54"/>
                  <a:pt x="281" y="51"/>
                  <a:pt x="287" y="48"/>
                </a:cubicBezTo>
                <a:cubicBezTo>
                  <a:pt x="290" y="47"/>
                  <a:pt x="292" y="46"/>
                  <a:pt x="294" y="45"/>
                </a:cubicBezTo>
                <a:cubicBezTo>
                  <a:pt x="294" y="44"/>
                  <a:pt x="295" y="44"/>
                  <a:pt x="295" y="44"/>
                </a:cubicBezTo>
                <a:cubicBezTo>
                  <a:pt x="296" y="43"/>
                  <a:pt x="298" y="43"/>
                  <a:pt x="299" y="42"/>
                </a:cubicBezTo>
                <a:cubicBezTo>
                  <a:pt x="302" y="41"/>
                  <a:pt x="304" y="40"/>
                  <a:pt x="307" y="39"/>
                </a:cubicBezTo>
                <a:cubicBezTo>
                  <a:pt x="311" y="37"/>
                  <a:pt x="314" y="36"/>
                  <a:pt x="318" y="35"/>
                </a:cubicBezTo>
                <a:cubicBezTo>
                  <a:pt x="322" y="33"/>
                  <a:pt x="326" y="31"/>
                  <a:pt x="330" y="30"/>
                </a:cubicBezTo>
                <a:cubicBezTo>
                  <a:pt x="332" y="29"/>
                  <a:pt x="335" y="28"/>
                  <a:pt x="338" y="27"/>
                </a:cubicBezTo>
                <a:cubicBezTo>
                  <a:pt x="341" y="26"/>
                  <a:pt x="345" y="25"/>
                  <a:pt x="348" y="24"/>
                </a:cubicBezTo>
                <a:cubicBezTo>
                  <a:pt x="349" y="23"/>
                  <a:pt x="351" y="23"/>
                  <a:pt x="353" y="22"/>
                </a:cubicBezTo>
                <a:cubicBezTo>
                  <a:pt x="355" y="22"/>
                  <a:pt x="357" y="21"/>
                  <a:pt x="359" y="20"/>
                </a:cubicBezTo>
                <a:cubicBezTo>
                  <a:pt x="360" y="20"/>
                  <a:pt x="362" y="19"/>
                  <a:pt x="364" y="19"/>
                </a:cubicBezTo>
                <a:cubicBezTo>
                  <a:pt x="368" y="18"/>
                  <a:pt x="371" y="17"/>
                  <a:pt x="374" y="16"/>
                </a:cubicBezTo>
                <a:cubicBezTo>
                  <a:pt x="377" y="15"/>
                  <a:pt x="380" y="15"/>
                  <a:pt x="382" y="14"/>
                </a:cubicBezTo>
                <a:cubicBezTo>
                  <a:pt x="387" y="13"/>
                  <a:pt x="392" y="12"/>
                  <a:pt x="397" y="11"/>
                </a:cubicBezTo>
                <a:cubicBezTo>
                  <a:pt x="400" y="10"/>
                  <a:pt x="403" y="9"/>
                  <a:pt x="406" y="9"/>
                </a:cubicBezTo>
                <a:cubicBezTo>
                  <a:pt x="407" y="9"/>
                  <a:pt x="407" y="9"/>
                  <a:pt x="408" y="8"/>
                </a:cubicBezTo>
                <a:cubicBezTo>
                  <a:pt x="411" y="8"/>
                  <a:pt x="414" y="7"/>
                  <a:pt x="417" y="7"/>
                </a:cubicBezTo>
                <a:cubicBezTo>
                  <a:pt x="420" y="6"/>
                  <a:pt x="423" y="6"/>
                  <a:pt x="426" y="5"/>
                </a:cubicBezTo>
                <a:cubicBezTo>
                  <a:pt x="428" y="5"/>
                  <a:pt x="430" y="5"/>
                  <a:pt x="432" y="5"/>
                </a:cubicBezTo>
                <a:cubicBezTo>
                  <a:pt x="432" y="4"/>
                  <a:pt x="433" y="4"/>
                  <a:pt x="434" y="4"/>
                </a:cubicBezTo>
                <a:cubicBezTo>
                  <a:pt x="436" y="4"/>
                  <a:pt x="438" y="4"/>
                  <a:pt x="441" y="3"/>
                </a:cubicBezTo>
                <a:cubicBezTo>
                  <a:pt x="445" y="3"/>
                  <a:pt x="448" y="2"/>
                  <a:pt x="452" y="2"/>
                </a:cubicBezTo>
                <a:cubicBezTo>
                  <a:pt x="453" y="2"/>
                  <a:pt x="455" y="2"/>
                  <a:pt x="456" y="2"/>
                </a:cubicBezTo>
                <a:cubicBezTo>
                  <a:pt x="459" y="1"/>
                  <a:pt x="461" y="1"/>
                  <a:pt x="463" y="1"/>
                </a:cubicBezTo>
                <a:cubicBezTo>
                  <a:pt x="465" y="1"/>
                  <a:pt x="466" y="1"/>
                  <a:pt x="467" y="1"/>
                </a:cubicBezTo>
                <a:cubicBezTo>
                  <a:pt x="470" y="1"/>
                  <a:pt x="473" y="0"/>
                  <a:pt x="476" y="0"/>
                </a:cubicBezTo>
                <a:cubicBezTo>
                  <a:pt x="477" y="0"/>
                  <a:pt x="478" y="0"/>
                  <a:pt x="479" y="0"/>
                </a:cubicBezTo>
                <a:cubicBezTo>
                  <a:pt x="483" y="0"/>
                  <a:pt x="486" y="0"/>
                  <a:pt x="490" y="0"/>
                </a:cubicBezTo>
                <a:cubicBezTo>
                  <a:pt x="494" y="0"/>
                  <a:pt x="498" y="0"/>
                  <a:pt x="502" y="0"/>
                </a:cubicBezTo>
                <a:cubicBezTo>
                  <a:pt x="503" y="0"/>
                  <a:pt x="505" y="0"/>
                  <a:pt x="506" y="0"/>
                </a:cubicBezTo>
                <a:cubicBezTo>
                  <a:pt x="508" y="0"/>
                  <a:pt x="509" y="0"/>
                  <a:pt x="510" y="0"/>
                </a:cubicBezTo>
                <a:cubicBezTo>
                  <a:pt x="513" y="0"/>
                  <a:pt x="516" y="0"/>
                  <a:pt x="519" y="0"/>
                </a:cubicBezTo>
                <a:cubicBezTo>
                  <a:pt x="521" y="0"/>
                  <a:pt x="524" y="0"/>
                  <a:pt x="527" y="0"/>
                </a:cubicBezTo>
                <a:cubicBezTo>
                  <a:pt x="527" y="0"/>
                  <a:pt x="528" y="0"/>
                  <a:pt x="528" y="0"/>
                </a:cubicBezTo>
                <a:cubicBezTo>
                  <a:pt x="530" y="0"/>
                  <a:pt x="533" y="1"/>
                  <a:pt x="535" y="1"/>
                </a:cubicBezTo>
                <a:cubicBezTo>
                  <a:pt x="537" y="1"/>
                  <a:pt x="539" y="1"/>
                  <a:pt x="541" y="1"/>
                </a:cubicBezTo>
                <a:cubicBezTo>
                  <a:pt x="543" y="1"/>
                  <a:pt x="545" y="1"/>
                  <a:pt x="547" y="2"/>
                </a:cubicBezTo>
                <a:cubicBezTo>
                  <a:pt x="547" y="2"/>
                  <a:pt x="547" y="2"/>
                  <a:pt x="547" y="2"/>
                </a:cubicBezTo>
                <a:cubicBezTo>
                  <a:pt x="549" y="2"/>
                  <a:pt x="551" y="2"/>
                  <a:pt x="553" y="2"/>
                </a:cubicBezTo>
                <a:cubicBezTo>
                  <a:pt x="558" y="3"/>
                  <a:pt x="563" y="3"/>
                  <a:pt x="568" y="4"/>
                </a:cubicBezTo>
                <a:cubicBezTo>
                  <a:pt x="570" y="4"/>
                  <a:pt x="573" y="5"/>
                  <a:pt x="576" y="5"/>
                </a:cubicBezTo>
                <a:cubicBezTo>
                  <a:pt x="584" y="6"/>
                  <a:pt x="592" y="8"/>
                  <a:pt x="600" y="9"/>
                </a:cubicBezTo>
                <a:cubicBezTo>
                  <a:pt x="602" y="10"/>
                  <a:pt x="604" y="10"/>
                  <a:pt x="606" y="10"/>
                </a:cubicBezTo>
                <a:cubicBezTo>
                  <a:pt x="612" y="12"/>
                  <a:pt x="618" y="13"/>
                  <a:pt x="624" y="15"/>
                </a:cubicBezTo>
                <a:cubicBezTo>
                  <a:pt x="626" y="15"/>
                  <a:pt x="629" y="16"/>
                  <a:pt x="631" y="16"/>
                </a:cubicBezTo>
                <a:cubicBezTo>
                  <a:pt x="633" y="17"/>
                  <a:pt x="634" y="17"/>
                  <a:pt x="636" y="18"/>
                </a:cubicBezTo>
                <a:cubicBezTo>
                  <a:pt x="637" y="18"/>
                  <a:pt x="638" y="18"/>
                  <a:pt x="640" y="19"/>
                </a:cubicBezTo>
                <a:cubicBezTo>
                  <a:pt x="645" y="20"/>
                  <a:pt x="650" y="22"/>
                  <a:pt x="655" y="23"/>
                </a:cubicBezTo>
                <a:cubicBezTo>
                  <a:pt x="657" y="24"/>
                  <a:pt x="659" y="25"/>
                  <a:pt x="661" y="25"/>
                </a:cubicBezTo>
                <a:cubicBezTo>
                  <a:pt x="666" y="27"/>
                  <a:pt x="671" y="29"/>
                  <a:pt x="676" y="31"/>
                </a:cubicBezTo>
                <a:cubicBezTo>
                  <a:pt x="679" y="32"/>
                  <a:pt x="681" y="33"/>
                  <a:pt x="684" y="34"/>
                </a:cubicBezTo>
                <a:cubicBezTo>
                  <a:pt x="688" y="35"/>
                  <a:pt x="693" y="37"/>
                  <a:pt x="698" y="39"/>
                </a:cubicBezTo>
                <a:cubicBezTo>
                  <a:pt x="699" y="40"/>
                  <a:pt x="701" y="41"/>
                  <a:pt x="703" y="42"/>
                </a:cubicBezTo>
                <a:cubicBezTo>
                  <a:pt x="705" y="42"/>
                  <a:pt x="707" y="43"/>
                  <a:pt x="709" y="44"/>
                </a:cubicBezTo>
                <a:cubicBezTo>
                  <a:pt x="722" y="50"/>
                  <a:pt x="735" y="57"/>
                  <a:pt x="747" y="64"/>
                </a:cubicBezTo>
                <a:cubicBezTo>
                  <a:pt x="748" y="64"/>
                  <a:pt x="748" y="64"/>
                  <a:pt x="748" y="64"/>
                </a:cubicBezTo>
                <a:cubicBezTo>
                  <a:pt x="748" y="64"/>
                  <a:pt x="749" y="64"/>
                  <a:pt x="749" y="65"/>
                </a:cubicBezTo>
                <a:cubicBezTo>
                  <a:pt x="751" y="66"/>
                  <a:pt x="753" y="66"/>
                  <a:pt x="754" y="67"/>
                </a:cubicBezTo>
                <a:cubicBezTo>
                  <a:pt x="755" y="68"/>
                  <a:pt x="756" y="68"/>
                  <a:pt x="756" y="69"/>
                </a:cubicBezTo>
                <a:cubicBezTo>
                  <a:pt x="759" y="70"/>
                  <a:pt x="762" y="72"/>
                  <a:pt x="765" y="74"/>
                </a:cubicBezTo>
                <a:cubicBezTo>
                  <a:pt x="765" y="74"/>
                  <a:pt x="765" y="74"/>
                  <a:pt x="765" y="74"/>
                </a:cubicBezTo>
                <a:cubicBezTo>
                  <a:pt x="769" y="76"/>
                  <a:pt x="773" y="79"/>
                  <a:pt x="776" y="81"/>
                </a:cubicBezTo>
                <a:cubicBezTo>
                  <a:pt x="780" y="84"/>
                  <a:pt x="784" y="86"/>
                  <a:pt x="788" y="89"/>
                </a:cubicBezTo>
                <a:cubicBezTo>
                  <a:pt x="788" y="89"/>
                  <a:pt x="788" y="89"/>
                  <a:pt x="788" y="89"/>
                </a:cubicBezTo>
                <a:cubicBezTo>
                  <a:pt x="795" y="94"/>
                  <a:pt x="803" y="99"/>
                  <a:pt x="810" y="105"/>
                </a:cubicBezTo>
                <a:cubicBezTo>
                  <a:pt x="812" y="107"/>
                  <a:pt x="814" y="109"/>
                  <a:pt x="817" y="110"/>
                </a:cubicBezTo>
                <a:cubicBezTo>
                  <a:pt x="817" y="111"/>
                  <a:pt x="817" y="111"/>
                  <a:pt x="817" y="111"/>
                </a:cubicBezTo>
                <a:cubicBezTo>
                  <a:pt x="819" y="112"/>
                  <a:pt x="822" y="114"/>
                  <a:pt x="824" y="116"/>
                </a:cubicBezTo>
                <a:cubicBezTo>
                  <a:pt x="826" y="118"/>
                  <a:pt x="828" y="120"/>
                  <a:pt x="831" y="122"/>
                </a:cubicBezTo>
                <a:cubicBezTo>
                  <a:pt x="831" y="122"/>
                  <a:pt x="831" y="122"/>
                  <a:pt x="831" y="122"/>
                </a:cubicBezTo>
                <a:cubicBezTo>
                  <a:pt x="833" y="124"/>
                  <a:pt x="835" y="126"/>
                  <a:pt x="837" y="128"/>
                </a:cubicBezTo>
                <a:cubicBezTo>
                  <a:pt x="840" y="130"/>
                  <a:pt x="842" y="132"/>
                  <a:pt x="844" y="134"/>
                </a:cubicBezTo>
                <a:cubicBezTo>
                  <a:pt x="844" y="134"/>
                  <a:pt x="844" y="134"/>
                  <a:pt x="844" y="134"/>
                </a:cubicBezTo>
                <a:cubicBezTo>
                  <a:pt x="846" y="136"/>
                  <a:pt x="849" y="138"/>
                  <a:pt x="851" y="140"/>
                </a:cubicBezTo>
                <a:cubicBezTo>
                  <a:pt x="853" y="142"/>
                  <a:pt x="855" y="145"/>
                  <a:pt x="857" y="147"/>
                </a:cubicBezTo>
                <a:cubicBezTo>
                  <a:pt x="857" y="147"/>
                  <a:pt x="857" y="147"/>
                  <a:pt x="857" y="147"/>
                </a:cubicBezTo>
                <a:cubicBezTo>
                  <a:pt x="859" y="149"/>
                  <a:pt x="861" y="151"/>
                  <a:pt x="864" y="153"/>
                </a:cubicBezTo>
                <a:cubicBezTo>
                  <a:pt x="868" y="158"/>
                  <a:pt x="872" y="162"/>
                  <a:pt x="876" y="166"/>
                </a:cubicBezTo>
                <a:cubicBezTo>
                  <a:pt x="878" y="169"/>
                  <a:pt x="880" y="171"/>
                  <a:pt x="882" y="173"/>
                </a:cubicBezTo>
                <a:cubicBezTo>
                  <a:pt x="883" y="174"/>
                  <a:pt x="884" y="175"/>
                  <a:pt x="884" y="176"/>
                </a:cubicBezTo>
                <a:cubicBezTo>
                  <a:pt x="887" y="179"/>
                  <a:pt x="889" y="182"/>
                  <a:pt x="892" y="185"/>
                </a:cubicBezTo>
                <a:cubicBezTo>
                  <a:pt x="894" y="188"/>
                  <a:pt x="897" y="191"/>
                  <a:pt x="899" y="194"/>
                </a:cubicBezTo>
                <a:cubicBezTo>
                  <a:pt x="900" y="195"/>
                  <a:pt x="900" y="196"/>
                  <a:pt x="901" y="197"/>
                </a:cubicBezTo>
                <a:cubicBezTo>
                  <a:pt x="903" y="199"/>
                  <a:pt x="905" y="202"/>
                  <a:pt x="907" y="205"/>
                </a:cubicBezTo>
                <a:cubicBezTo>
                  <a:pt x="907" y="205"/>
                  <a:pt x="907" y="205"/>
                  <a:pt x="907" y="205"/>
                </a:cubicBezTo>
                <a:cubicBezTo>
                  <a:pt x="907" y="205"/>
                  <a:pt x="907" y="205"/>
                  <a:pt x="907" y="205"/>
                </a:cubicBezTo>
                <a:cubicBezTo>
                  <a:pt x="908" y="205"/>
                  <a:pt x="908" y="206"/>
                  <a:pt x="908" y="206"/>
                </a:cubicBezTo>
                <a:cubicBezTo>
                  <a:pt x="908" y="206"/>
                  <a:pt x="908" y="206"/>
                  <a:pt x="908" y="206"/>
                </a:cubicBezTo>
                <a:cubicBezTo>
                  <a:pt x="912" y="211"/>
                  <a:pt x="915" y="216"/>
                  <a:pt x="919" y="221"/>
                </a:cubicBezTo>
                <a:cubicBezTo>
                  <a:pt x="919" y="221"/>
                  <a:pt x="919" y="222"/>
                  <a:pt x="919" y="222"/>
                </a:cubicBezTo>
                <a:cubicBezTo>
                  <a:pt x="919" y="222"/>
                  <a:pt x="920" y="223"/>
                  <a:pt x="921" y="224"/>
                </a:cubicBezTo>
                <a:cubicBezTo>
                  <a:pt x="922" y="226"/>
                  <a:pt x="922" y="227"/>
                  <a:pt x="923" y="228"/>
                </a:cubicBezTo>
                <a:cubicBezTo>
                  <a:pt x="924" y="229"/>
                  <a:pt x="924" y="229"/>
                  <a:pt x="924" y="229"/>
                </a:cubicBezTo>
                <a:cubicBezTo>
                  <a:pt x="924" y="229"/>
                  <a:pt x="924" y="229"/>
                  <a:pt x="924" y="229"/>
                </a:cubicBezTo>
                <a:cubicBezTo>
                  <a:pt x="925" y="231"/>
                  <a:pt x="926" y="233"/>
                  <a:pt x="928" y="235"/>
                </a:cubicBezTo>
                <a:cubicBezTo>
                  <a:pt x="929" y="237"/>
                  <a:pt x="930" y="239"/>
                  <a:pt x="931" y="241"/>
                </a:cubicBezTo>
                <a:cubicBezTo>
                  <a:pt x="932" y="243"/>
                  <a:pt x="934" y="245"/>
                  <a:pt x="935" y="247"/>
                </a:cubicBezTo>
                <a:cubicBezTo>
                  <a:pt x="936" y="249"/>
                  <a:pt x="938" y="252"/>
                  <a:pt x="939" y="254"/>
                </a:cubicBezTo>
                <a:cubicBezTo>
                  <a:pt x="940" y="256"/>
                  <a:pt x="941" y="257"/>
                  <a:pt x="941" y="258"/>
                </a:cubicBezTo>
                <a:cubicBezTo>
                  <a:pt x="943" y="260"/>
                  <a:pt x="944" y="262"/>
                  <a:pt x="945" y="264"/>
                </a:cubicBezTo>
                <a:cubicBezTo>
                  <a:pt x="947" y="268"/>
                  <a:pt x="949" y="272"/>
                  <a:pt x="951" y="276"/>
                </a:cubicBezTo>
                <a:cubicBezTo>
                  <a:pt x="952" y="278"/>
                  <a:pt x="953" y="281"/>
                  <a:pt x="954" y="283"/>
                </a:cubicBezTo>
                <a:cubicBezTo>
                  <a:pt x="955" y="285"/>
                  <a:pt x="956" y="287"/>
                  <a:pt x="957" y="289"/>
                </a:cubicBezTo>
                <a:cubicBezTo>
                  <a:pt x="958" y="291"/>
                  <a:pt x="959" y="293"/>
                  <a:pt x="960" y="295"/>
                </a:cubicBezTo>
                <a:cubicBezTo>
                  <a:pt x="962" y="299"/>
                  <a:pt x="964" y="303"/>
                  <a:pt x="965" y="307"/>
                </a:cubicBezTo>
                <a:cubicBezTo>
                  <a:pt x="966" y="309"/>
                  <a:pt x="967" y="312"/>
                  <a:pt x="968" y="314"/>
                </a:cubicBezTo>
                <a:cubicBezTo>
                  <a:pt x="969" y="316"/>
                  <a:pt x="970" y="318"/>
                  <a:pt x="970" y="320"/>
                </a:cubicBezTo>
                <a:cubicBezTo>
                  <a:pt x="971" y="322"/>
                  <a:pt x="972" y="324"/>
                  <a:pt x="973" y="326"/>
                </a:cubicBezTo>
                <a:cubicBezTo>
                  <a:pt x="973" y="326"/>
                  <a:pt x="973" y="326"/>
                  <a:pt x="973" y="326"/>
                </a:cubicBezTo>
                <a:cubicBezTo>
                  <a:pt x="973" y="327"/>
                  <a:pt x="973" y="327"/>
                  <a:pt x="973" y="328"/>
                </a:cubicBezTo>
                <a:cubicBezTo>
                  <a:pt x="973" y="328"/>
                  <a:pt x="973" y="328"/>
                  <a:pt x="973" y="328"/>
                </a:cubicBezTo>
                <a:cubicBezTo>
                  <a:pt x="974" y="329"/>
                  <a:pt x="974" y="330"/>
                  <a:pt x="974" y="330"/>
                </a:cubicBezTo>
                <a:cubicBezTo>
                  <a:pt x="974" y="331"/>
                  <a:pt x="974" y="331"/>
                  <a:pt x="974" y="331"/>
                </a:cubicBezTo>
                <a:cubicBezTo>
                  <a:pt x="974" y="331"/>
                  <a:pt x="974" y="331"/>
                  <a:pt x="974" y="331"/>
                </a:cubicBezTo>
                <a:cubicBezTo>
                  <a:pt x="974" y="331"/>
                  <a:pt x="975" y="331"/>
                  <a:pt x="975" y="331"/>
                </a:cubicBezTo>
                <a:cubicBezTo>
                  <a:pt x="975" y="332"/>
                  <a:pt x="976" y="334"/>
                  <a:pt x="976" y="336"/>
                </a:cubicBezTo>
                <a:cubicBezTo>
                  <a:pt x="977" y="337"/>
                  <a:pt x="977" y="338"/>
                  <a:pt x="978" y="339"/>
                </a:cubicBezTo>
                <a:cubicBezTo>
                  <a:pt x="978" y="341"/>
                  <a:pt x="979" y="343"/>
                  <a:pt x="979" y="345"/>
                </a:cubicBezTo>
                <a:cubicBezTo>
                  <a:pt x="980" y="347"/>
                  <a:pt x="981" y="349"/>
                  <a:pt x="981" y="351"/>
                </a:cubicBezTo>
                <a:cubicBezTo>
                  <a:pt x="981" y="351"/>
                  <a:pt x="981" y="351"/>
                  <a:pt x="981" y="352"/>
                </a:cubicBezTo>
                <a:cubicBezTo>
                  <a:pt x="982" y="352"/>
                  <a:pt x="982" y="353"/>
                  <a:pt x="982" y="354"/>
                </a:cubicBezTo>
                <a:cubicBezTo>
                  <a:pt x="983" y="355"/>
                  <a:pt x="983" y="356"/>
                  <a:pt x="983" y="358"/>
                </a:cubicBezTo>
                <a:cubicBezTo>
                  <a:pt x="983" y="358"/>
                  <a:pt x="984" y="358"/>
                  <a:pt x="984" y="359"/>
                </a:cubicBezTo>
                <a:cubicBezTo>
                  <a:pt x="985" y="362"/>
                  <a:pt x="986" y="365"/>
                  <a:pt x="987" y="369"/>
                </a:cubicBezTo>
                <a:cubicBezTo>
                  <a:pt x="987" y="372"/>
                  <a:pt x="988" y="375"/>
                  <a:pt x="989" y="378"/>
                </a:cubicBezTo>
                <a:cubicBezTo>
                  <a:pt x="989" y="380"/>
                  <a:pt x="990" y="381"/>
                  <a:pt x="990" y="383"/>
                </a:cubicBezTo>
                <a:cubicBezTo>
                  <a:pt x="991" y="385"/>
                  <a:pt x="991" y="387"/>
                  <a:pt x="992" y="389"/>
                </a:cubicBezTo>
                <a:cubicBezTo>
                  <a:pt x="992" y="391"/>
                  <a:pt x="993" y="394"/>
                  <a:pt x="993" y="397"/>
                </a:cubicBezTo>
                <a:cubicBezTo>
                  <a:pt x="994" y="398"/>
                  <a:pt x="994" y="398"/>
                  <a:pt x="994" y="398"/>
                </a:cubicBezTo>
                <a:cubicBezTo>
                  <a:pt x="994" y="399"/>
                  <a:pt x="994" y="400"/>
                  <a:pt x="994" y="401"/>
                </a:cubicBezTo>
                <a:cubicBezTo>
                  <a:pt x="995" y="407"/>
                  <a:pt x="997" y="413"/>
                  <a:pt x="998" y="419"/>
                </a:cubicBezTo>
                <a:cubicBezTo>
                  <a:pt x="998" y="421"/>
                  <a:pt x="998" y="423"/>
                  <a:pt x="999" y="426"/>
                </a:cubicBezTo>
                <a:cubicBezTo>
                  <a:pt x="999" y="428"/>
                  <a:pt x="999" y="430"/>
                  <a:pt x="1000" y="432"/>
                </a:cubicBezTo>
                <a:cubicBezTo>
                  <a:pt x="1000" y="434"/>
                  <a:pt x="1000" y="437"/>
                  <a:pt x="1001" y="439"/>
                </a:cubicBezTo>
                <a:cubicBezTo>
                  <a:pt x="1001" y="441"/>
                  <a:pt x="1001" y="443"/>
                  <a:pt x="1001" y="444"/>
                </a:cubicBezTo>
                <a:cubicBezTo>
                  <a:pt x="1002" y="451"/>
                  <a:pt x="1002" y="457"/>
                  <a:pt x="1003" y="463"/>
                </a:cubicBezTo>
                <a:cubicBezTo>
                  <a:pt x="1003" y="470"/>
                  <a:pt x="1004" y="476"/>
                  <a:pt x="1004" y="482"/>
                </a:cubicBezTo>
                <a:cubicBezTo>
                  <a:pt x="1004" y="489"/>
                  <a:pt x="1004" y="495"/>
                  <a:pt x="1004" y="502"/>
                </a:cubicBezTo>
                <a:close/>
              </a:path>
            </a:pathLst>
          </a:custGeom>
          <a:solidFill>
            <a:srgbClr val="E9F3F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grpSp>
        <p:nvGrpSpPr>
          <p:cNvPr id="84" name="Group 94"/>
          <p:cNvGrpSpPr>
            <a:grpSpLocks noChangeAspect="1"/>
          </p:cNvGrpSpPr>
          <p:nvPr userDrawn="1"/>
        </p:nvGrpSpPr>
        <p:grpSpPr bwMode="auto">
          <a:xfrm>
            <a:off x="4798739" y="1708476"/>
            <a:ext cx="2813247" cy="2875046"/>
            <a:chOff x="1886" y="566"/>
            <a:chExt cx="2185" cy="2233"/>
          </a:xfrm>
          <a:solidFill>
            <a:schemeClr val="accent5"/>
          </a:solidFill>
        </p:grpSpPr>
        <p:sp>
          <p:nvSpPr>
            <p:cNvPr id="85" name="Freeform 96"/>
            <p:cNvSpPr>
              <a:spLocks noEditPoints="1"/>
            </p:cNvSpPr>
            <p:nvPr userDrawn="1"/>
          </p:nvSpPr>
          <p:spPr bwMode="auto">
            <a:xfrm>
              <a:off x="2753" y="566"/>
              <a:ext cx="751" cy="325"/>
            </a:xfrm>
            <a:custGeom>
              <a:avLst/>
              <a:gdLst>
                <a:gd name="T0" fmla="*/ 302 w 317"/>
                <a:gd name="T1" fmla="*/ 14 h 137"/>
                <a:gd name="T2" fmla="*/ 57 w 317"/>
                <a:gd name="T3" fmla="*/ 13 h 137"/>
                <a:gd name="T4" fmla="*/ 51 w 317"/>
                <a:gd name="T5" fmla="*/ 16 h 137"/>
                <a:gd name="T6" fmla="*/ 75 w 317"/>
                <a:gd name="T7" fmla="*/ 14 h 137"/>
                <a:gd name="T8" fmla="*/ 123 w 317"/>
                <a:gd name="T9" fmla="*/ 108 h 137"/>
                <a:gd name="T10" fmla="*/ 123 w 317"/>
                <a:gd name="T11" fmla="*/ 108 h 137"/>
                <a:gd name="T12" fmla="*/ 269 w 317"/>
                <a:gd name="T13" fmla="*/ 3 h 137"/>
                <a:gd name="T14" fmla="*/ 265 w 317"/>
                <a:gd name="T15" fmla="*/ 59 h 137"/>
                <a:gd name="T16" fmla="*/ 262 w 317"/>
                <a:gd name="T17" fmla="*/ 54 h 137"/>
                <a:gd name="T18" fmla="*/ 277 w 317"/>
                <a:gd name="T19" fmla="*/ 59 h 137"/>
                <a:gd name="T20" fmla="*/ 259 w 317"/>
                <a:gd name="T21" fmla="*/ 10 h 137"/>
                <a:gd name="T22" fmla="*/ 259 w 317"/>
                <a:gd name="T23" fmla="*/ 10 h 137"/>
                <a:gd name="T24" fmla="*/ 298 w 317"/>
                <a:gd name="T25" fmla="*/ 6 h 137"/>
                <a:gd name="T26" fmla="*/ 298 w 317"/>
                <a:gd name="T27" fmla="*/ 7 h 137"/>
                <a:gd name="T28" fmla="*/ 308 w 317"/>
                <a:gd name="T29" fmla="*/ 10 h 137"/>
                <a:gd name="T30" fmla="*/ 304 w 317"/>
                <a:gd name="T31" fmla="*/ 24 h 137"/>
                <a:gd name="T32" fmla="*/ 297 w 317"/>
                <a:gd name="T33" fmla="*/ 28 h 137"/>
                <a:gd name="T34" fmla="*/ 302 w 317"/>
                <a:gd name="T35" fmla="*/ 36 h 137"/>
                <a:gd name="T36" fmla="*/ 298 w 317"/>
                <a:gd name="T37" fmla="*/ 40 h 137"/>
                <a:gd name="T38" fmla="*/ 277 w 317"/>
                <a:gd name="T39" fmla="*/ 55 h 137"/>
                <a:gd name="T40" fmla="*/ 279 w 317"/>
                <a:gd name="T41" fmla="*/ 71 h 137"/>
                <a:gd name="T42" fmla="*/ 249 w 317"/>
                <a:gd name="T43" fmla="*/ 70 h 137"/>
                <a:gd name="T44" fmla="*/ 260 w 317"/>
                <a:gd name="T45" fmla="*/ 70 h 137"/>
                <a:gd name="T46" fmla="*/ 261 w 317"/>
                <a:gd name="T47" fmla="*/ 71 h 137"/>
                <a:gd name="T48" fmla="*/ 226 w 317"/>
                <a:gd name="T49" fmla="*/ 85 h 137"/>
                <a:gd name="T50" fmla="*/ 194 w 317"/>
                <a:gd name="T51" fmla="*/ 96 h 137"/>
                <a:gd name="T52" fmla="*/ 163 w 317"/>
                <a:gd name="T53" fmla="*/ 118 h 137"/>
                <a:gd name="T54" fmla="*/ 129 w 317"/>
                <a:gd name="T55" fmla="*/ 131 h 137"/>
                <a:gd name="T56" fmla="*/ 121 w 317"/>
                <a:gd name="T57" fmla="*/ 88 h 137"/>
                <a:gd name="T58" fmla="*/ 130 w 317"/>
                <a:gd name="T59" fmla="*/ 69 h 137"/>
                <a:gd name="T60" fmla="*/ 146 w 317"/>
                <a:gd name="T61" fmla="*/ 70 h 137"/>
                <a:gd name="T62" fmla="*/ 140 w 317"/>
                <a:gd name="T63" fmla="*/ 61 h 137"/>
                <a:gd name="T64" fmla="*/ 136 w 317"/>
                <a:gd name="T65" fmla="*/ 54 h 137"/>
                <a:gd name="T66" fmla="*/ 91 w 317"/>
                <a:gd name="T67" fmla="*/ 35 h 137"/>
                <a:gd name="T68" fmla="*/ 90 w 317"/>
                <a:gd name="T69" fmla="*/ 34 h 137"/>
                <a:gd name="T70" fmla="*/ 105 w 317"/>
                <a:gd name="T71" fmla="*/ 31 h 137"/>
                <a:gd name="T72" fmla="*/ 128 w 317"/>
                <a:gd name="T73" fmla="*/ 17 h 137"/>
                <a:gd name="T74" fmla="*/ 151 w 317"/>
                <a:gd name="T75" fmla="*/ 7 h 137"/>
                <a:gd name="T76" fmla="*/ 127 w 317"/>
                <a:gd name="T77" fmla="*/ 10 h 137"/>
                <a:gd name="T78" fmla="*/ 76 w 317"/>
                <a:gd name="T79" fmla="*/ 23 h 137"/>
                <a:gd name="T80" fmla="*/ 55 w 317"/>
                <a:gd name="T81" fmla="*/ 35 h 137"/>
                <a:gd name="T82" fmla="*/ 33 w 317"/>
                <a:gd name="T83" fmla="*/ 36 h 137"/>
                <a:gd name="T84" fmla="*/ 5 w 317"/>
                <a:gd name="T85" fmla="*/ 34 h 137"/>
                <a:gd name="T86" fmla="*/ 20 w 317"/>
                <a:gd name="T87" fmla="*/ 31 h 137"/>
                <a:gd name="T88" fmla="*/ 30 w 317"/>
                <a:gd name="T89" fmla="*/ 31 h 137"/>
                <a:gd name="T90" fmla="*/ 44 w 317"/>
                <a:gd name="T91" fmla="*/ 23 h 137"/>
                <a:gd name="T92" fmla="*/ 1 w 317"/>
                <a:gd name="T93" fmla="*/ 17 h 137"/>
                <a:gd name="T94" fmla="*/ 39 w 317"/>
                <a:gd name="T95" fmla="*/ 18 h 137"/>
                <a:gd name="T96" fmla="*/ 34 w 317"/>
                <a:gd name="T97" fmla="*/ 13 h 137"/>
                <a:gd name="T98" fmla="*/ 32 w 317"/>
                <a:gd name="T99" fmla="*/ 9 h 137"/>
                <a:gd name="T100" fmla="*/ 127 w 317"/>
                <a:gd name="T101" fmla="*/ 5 h 137"/>
                <a:gd name="T102" fmla="*/ 195 w 317"/>
                <a:gd name="T103" fmla="*/ 5 h 137"/>
                <a:gd name="T104" fmla="*/ 207 w 317"/>
                <a:gd name="T105" fmla="*/ 5 h 137"/>
                <a:gd name="T106" fmla="*/ 231 w 317"/>
                <a:gd name="T107" fmla="*/ 5 h 137"/>
                <a:gd name="T108" fmla="*/ 276 w 317"/>
                <a:gd name="T109" fmla="*/ 2 h 137"/>
                <a:gd name="T110" fmla="*/ 284 w 317"/>
                <a:gd name="T111" fmla="*/ 3 h 137"/>
                <a:gd name="T112" fmla="*/ 300 w 317"/>
                <a:gd name="T113" fmla="*/ 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7" h="137">
                  <a:moveTo>
                    <a:pt x="302" y="14"/>
                  </a:moveTo>
                  <a:cubicBezTo>
                    <a:pt x="315" y="10"/>
                    <a:pt x="313" y="17"/>
                    <a:pt x="302" y="14"/>
                  </a:cubicBezTo>
                  <a:close/>
                  <a:moveTo>
                    <a:pt x="51" y="16"/>
                  </a:moveTo>
                  <a:cubicBezTo>
                    <a:pt x="52" y="14"/>
                    <a:pt x="55" y="14"/>
                    <a:pt x="57" y="13"/>
                  </a:cubicBezTo>
                  <a:cubicBezTo>
                    <a:pt x="57" y="16"/>
                    <a:pt x="58" y="17"/>
                    <a:pt x="60" y="17"/>
                  </a:cubicBezTo>
                  <a:cubicBezTo>
                    <a:pt x="58" y="22"/>
                    <a:pt x="56" y="14"/>
                    <a:pt x="51" y="16"/>
                  </a:cubicBezTo>
                  <a:close/>
                  <a:moveTo>
                    <a:pt x="62" y="14"/>
                  </a:moveTo>
                  <a:cubicBezTo>
                    <a:pt x="65" y="11"/>
                    <a:pt x="71" y="15"/>
                    <a:pt x="75" y="14"/>
                  </a:cubicBezTo>
                  <a:cubicBezTo>
                    <a:pt x="72" y="18"/>
                    <a:pt x="67" y="13"/>
                    <a:pt x="62" y="14"/>
                  </a:cubicBezTo>
                  <a:close/>
                  <a:moveTo>
                    <a:pt x="123" y="108"/>
                  </a:moveTo>
                  <a:cubicBezTo>
                    <a:pt x="124" y="106"/>
                    <a:pt x="132" y="102"/>
                    <a:pt x="131" y="107"/>
                  </a:cubicBezTo>
                  <a:cubicBezTo>
                    <a:pt x="128" y="104"/>
                    <a:pt x="128" y="109"/>
                    <a:pt x="123" y="108"/>
                  </a:cubicBezTo>
                  <a:close/>
                  <a:moveTo>
                    <a:pt x="252" y="5"/>
                  </a:moveTo>
                  <a:cubicBezTo>
                    <a:pt x="256" y="3"/>
                    <a:pt x="263" y="3"/>
                    <a:pt x="269" y="3"/>
                  </a:cubicBezTo>
                  <a:cubicBezTo>
                    <a:pt x="265" y="5"/>
                    <a:pt x="258" y="5"/>
                    <a:pt x="252" y="5"/>
                  </a:cubicBezTo>
                  <a:close/>
                  <a:moveTo>
                    <a:pt x="265" y="59"/>
                  </a:moveTo>
                  <a:cubicBezTo>
                    <a:pt x="268" y="58"/>
                    <a:pt x="270" y="58"/>
                    <a:pt x="268" y="54"/>
                  </a:cubicBezTo>
                  <a:cubicBezTo>
                    <a:pt x="264" y="53"/>
                    <a:pt x="264" y="56"/>
                    <a:pt x="262" y="54"/>
                  </a:cubicBezTo>
                  <a:cubicBezTo>
                    <a:pt x="263" y="50"/>
                    <a:pt x="279" y="55"/>
                    <a:pt x="270" y="55"/>
                  </a:cubicBezTo>
                  <a:cubicBezTo>
                    <a:pt x="270" y="59"/>
                    <a:pt x="273" y="59"/>
                    <a:pt x="277" y="59"/>
                  </a:cubicBezTo>
                  <a:cubicBezTo>
                    <a:pt x="274" y="63"/>
                    <a:pt x="270" y="58"/>
                    <a:pt x="265" y="59"/>
                  </a:cubicBezTo>
                  <a:close/>
                  <a:moveTo>
                    <a:pt x="259" y="10"/>
                  </a:moveTo>
                  <a:cubicBezTo>
                    <a:pt x="264" y="7"/>
                    <a:pt x="271" y="6"/>
                    <a:pt x="278" y="6"/>
                  </a:cubicBezTo>
                  <a:cubicBezTo>
                    <a:pt x="274" y="10"/>
                    <a:pt x="265" y="9"/>
                    <a:pt x="259" y="10"/>
                  </a:cubicBezTo>
                  <a:close/>
                  <a:moveTo>
                    <a:pt x="301" y="6"/>
                  </a:moveTo>
                  <a:cubicBezTo>
                    <a:pt x="300" y="6"/>
                    <a:pt x="300" y="7"/>
                    <a:pt x="298" y="6"/>
                  </a:cubicBezTo>
                  <a:cubicBezTo>
                    <a:pt x="287" y="6"/>
                    <a:pt x="287" y="6"/>
                    <a:pt x="287" y="6"/>
                  </a:cubicBezTo>
                  <a:cubicBezTo>
                    <a:pt x="288" y="12"/>
                    <a:pt x="295" y="7"/>
                    <a:pt x="298" y="7"/>
                  </a:cubicBezTo>
                  <a:cubicBezTo>
                    <a:pt x="301" y="8"/>
                    <a:pt x="296" y="9"/>
                    <a:pt x="297" y="11"/>
                  </a:cubicBezTo>
                  <a:cubicBezTo>
                    <a:pt x="300" y="11"/>
                    <a:pt x="304" y="10"/>
                    <a:pt x="308" y="10"/>
                  </a:cubicBezTo>
                  <a:cubicBezTo>
                    <a:pt x="311" y="11"/>
                    <a:pt x="314" y="13"/>
                    <a:pt x="317" y="15"/>
                  </a:cubicBezTo>
                  <a:cubicBezTo>
                    <a:pt x="311" y="17"/>
                    <a:pt x="306" y="20"/>
                    <a:pt x="304" y="24"/>
                  </a:cubicBezTo>
                  <a:cubicBezTo>
                    <a:pt x="302" y="18"/>
                    <a:pt x="295" y="26"/>
                    <a:pt x="293" y="28"/>
                  </a:cubicBezTo>
                  <a:cubicBezTo>
                    <a:pt x="297" y="28"/>
                    <a:pt x="297" y="28"/>
                    <a:pt x="297" y="28"/>
                  </a:cubicBezTo>
                  <a:cubicBezTo>
                    <a:pt x="297" y="29"/>
                    <a:pt x="298" y="30"/>
                    <a:pt x="299" y="31"/>
                  </a:cubicBezTo>
                  <a:cubicBezTo>
                    <a:pt x="309" y="28"/>
                    <a:pt x="305" y="35"/>
                    <a:pt x="302" y="36"/>
                  </a:cubicBezTo>
                  <a:cubicBezTo>
                    <a:pt x="303" y="36"/>
                    <a:pt x="291" y="29"/>
                    <a:pt x="290" y="36"/>
                  </a:cubicBezTo>
                  <a:cubicBezTo>
                    <a:pt x="294" y="36"/>
                    <a:pt x="298" y="36"/>
                    <a:pt x="298" y="40"/>
                  </a:cubicBezTo>
                  <a:cubicBezTo>
                    <a:pt x="291" y="43"/>
                    <a:pt x="293" y="43"/>
                    <a:pt x="298" y="47"/>
                  </a:cubicBezTo>
                  <a:cubicBezTo>
                    <a:pt x="292" y="51"/>
                    <a:pt x="284" y="52"/>
                    <a:pt x="277" y="55"/>
                  </a:cubicBezTo>
                  <a:cubicBezTo>
                    <a:pt x="279" y="55"/>
                    <a:pt x="281" y="54"/>
                    <a:pt x="282" y="56"/>
                  </a:cubicBezTo>
                  <a:cubicBezTo>
                    <a:pt x="274" y="62"/>
                    <a:pt x="280" y="62"/>
                    <a:pt x="279" y="71"/>
                  </a:cubicBezTo>
                  <a:cubicBezTo>
                    <a:pt x="273" y="70"/>
                    <a:pt x="268" y="69"/>
                    <a:pt x="263" y="64"/>
                  </a:cubicBezTo>
                  <a:cubicBezTo>
                    <a:pt x="260" y="67"/>
                    <a:pt x="250" y="64"/>
                    <a:pt x="249" y="70"/>
                  </a:cubicBezTo>
                  <a:cubicBezTo>
                    <a:pt x="254" y="69"/>
                    <a:pt x="257" y="67"/>
                    <a:pt x="262" y="66"/>
                  </a:cubicBezTo>
                  <a:cubicBezTo>
                    <a:pt x="262" y="69"/>
                    <a:pt x="260" y="69"/>
                    <a:pt x="260" y="70"/>
                  </a:cubicBezTo>
                  <a:cubicBezTo>
                    <a:pt x="253" y="70"/>
                    <a:pt x="253" y="70"/>
                    <a:pt x="253" y="70"/>
                  </a:cubicBezTo>
                  <a:cubicBezTo>
                    <a:pt x="254" y="74"/>
                    <a:pt x="257" y="71"/>
                    <a:pt x="261" y="71"/>
                  </a:cubicBezTo>
                  <a:cubicBezTo>
                    <a:pt x="265" y="72"/>
                    <a:pt x="272" y="70"/>
                    <a:pt x="274" y="72"/>
                  </a:cubicBezTo>
                  <a:cubicBezTo>
                    <a:pt x="259" y="82"/>
                    <a:pt x="240" y="81"/>
                    <a:pt x="226" y="85"/>
                  </a:cubicBezTo>
                  <a:cubicBezTo>
                    <a:pt x="215" y="88"/>
                    <a:pt x="207" y="98"/>
                    <a:pt x="194" y="100"/>
                  </a:cubicBezTo>
                  <a:cubicBezTo>
                    <a:pt x="192" y="99"/>
                    <a:pt x="194" y="98"/>
                    <a:pt x="194" y="96"/>
                  </a:cubicBezTo>
                  <a:cubicBezTo>
                    <a:pt x="190" y="101"/>
                    <a:pt x="185" y="99"/>
                    <a:pt x="180" y="102"/>
                  </a:cubicBezTo>
                  <a:cubicBezTo>
                    <a:pt x="176" y="109"/>
                    <a:pt x="172" y="116"/>
                    <a:pt x="163" y="118"/>
                  </a:cubicBezTo>
                  <a:cubicBezTo>
                    <a:pt x="160" y="127"/>
                    <a:pt x="156" y="134"/>
                    <a:pt x="148" y="137"/>
                  </a:cubicBezTo>
                  <a:cubicBezTo>
                    <a:pt x="144" y="135"/>
                    <a:pt x="139" y="129"/>
                    <a:pt x="129" y="131"/>
                  </a:cubicBezTo>
                  <a:cubicBezTo>
                    <a:pt x="127" y="122"/>
                    <a:pt x="121" y="110"/>
                    <a:pt x="119" y="95"/>
                  </a:cubicBezTo>
                  <a:cubicBezTo>
                    <a:pt x="124" y="93"/>
                    <a:pt x="123" y="94"/>
                    <a:pt x="121" y="88"/>
                  </a:cubicBezTo>
                  <a:cubicBezTo>
                    <a:pt x="127" y="83"/>
                    <a:pt x="139" y="81"/>
                    <a:pt x="143" y="77"/>
                  </a:cubicBezTo>
                  <a:cubicBezTo>
                    <a:pt x="142" y="71"/>
                    <a:pt x="136" y="71"/>
                    <a:pt x="130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70"/>
                    <a:pt x="146" y="70"/>
                    <a:pt x="146" y="70"/>
                  </a:cubicBezTo>
                  <a:cubicBezTo>
                    <a:pt x="145" y="66"/>
                    <a:pt x="143" y="63"/>
                    <a:pt x="140" y="62"/>
                  </a:cubicBezTo>
                  <a:cubicBezTo>
                    <a:pt x="140" y="61"/>
                    <a:pt x="140" y="61"/>
                    <a:pt x="140" y="61"/>
                  </a:cubicBezTo>
                  <a:cubicBezTo>
                    <a:pt x="135" y="60"/>
                    <a:pt x="133" y="64"/>
                    <a:pt x="128" y="63"/>
                  </a:cubicBezTo>
                  <a:cubicBezTo>
                    <a:pt x="133" y="59"/>
                    <a:pt x="136" y="57"/>
                    <a:pt x="136" y="54"/>
                  </a:cubicBezTo>
                  <a:cubicBezTo>
                    <a:pt x="136" y="47"/>
                    <a:pt x="131" y="45"/>
                    <a:pt x="131" y="39"/>
                  </a:cubicBezTo>
                  <a:cubicBezTo>
                    <a:pt x="116" y="34"/>
                    <a:pt x="98" y="42"/>
                    <a:pt x="91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8" y="34"/>
                    <a:pt x="91" y="34"/>
                    <a:pt x="90" y="34"/>
                  </a:cubicBezTo>
                  <a:cubicBezTo>
                    <a:pt x="92" y="31"/>
                    <a:pt x="102" y="35"/>
                    <a:pt x="105" y="32"/>
                  </a:cubicBezTo>
                  <a:cubicBezTo>
                    <a:pt x="105" y="32"/>
                    <a:pt x="106" y="31"/>
                    <a:pt x="105" y="31"/>
                  </a:cubicBezTo>
                  <a:cubicBezTo>
                    <a:pt x="95" y="32"/>
                    <a:pt x="92" y="28"/>
                    <a:pt x="85" y="26"/>
                  </a:cubicBezTo>
                  <a:cubicBezTo>
                    <a:pt x="99" y="22"/>
                    <a:pt x="117" y="23"/>
                    <a:pt x="128" y="17"/>
                  </a:cubicBezTo>
                  <a:cubicBezTo>
                    <a:pt x="125" y="16"/>
                    <a:pt x="120" y="18"/>
                    <a:pt x="119" y="16"/>
                  </a:cubicBezTo>
                  <a:cubicBezTo>
                    <a:pt x="128" y="12"/>
                    <a:pt x="146" y="16"/>
                    <a:pt x="151" y="7"/>
                  </a:cubicBezTo>
                  <a:cubicBezTo>
                    <a:pt x="148" y="7"/>
                    <a:pt x="149" y="10"/>
                    <a:pt x="145" y="9"/>
                  </a:cubicBezTo>
                  <a:cubicBezTo>
                    <a:pt x="138" y="8"/>
                    <a:pt x="133" y="10"/>
                    <a:pt x="127" y="10"/>
                  </a:cubicBezTo>
                  <a:cubicBezTo>
                    <a:pt x="126" y="13"/>
                    <a:pt x="132" y="9"/>
                    <a:pt x="131" y="12"/>
                  </a:cubicBezTo>
                  <a:cubicBezTo>
                    <a:pt x="109" y="12"/>
                    <a:pt x="96" y="20"/>
                    <a:pt x="76" y="23"/>
                  </a:cubicBezTo>
                  <a:cubicBezTo>
                    <a:pt x="89" y="24"/>
                    <a:pt x="58" y="31"/>
                    <a:pt x="53" y="31"/>
                  </a:cubicBezTo>
                  <a:cubicBezTo>
                    <a:pt x="51" y="34"/>
                    <a:pt x="59" y="33"/>
                    <a:pt x="55" y="35"/>
                  </a:cubicBezTo>
                  <a:cubicBezTo>
                    <a:pt x="49" y="36"/>
                    <a:pt x="41" y="36"/>
                    <a:pt x="34" y="36"/>
                  </a:cubicBezTo>
                  <a:cubicBezTo>
                    <a:pt x="34" y="36"/>
                    <a:pt x="33" y="36"/>
                    <a:pt x="33" y="36"/>
                  </a:cubicBezTo>
                  <a:cubicBezTo>
                    <a:pt x="32" y="36"/>
                    <a:pt x="31" y="36"/>
                    <a:pt x="30" y="36"/>
                  </a:cubicBezTo>
                  <a:cubicBezTo>
                    <a:pt x="22" y="36"/>
                    <a:pt x="13" y="36"/>
                    <a:pt x="5" y="34"/>
                  </a:cubicBezTo>
                  <a:cubicBezTo>
                    <a:pt x="4" y="34"/>
                    <a:pt x="4" y="34"/>
                    <a:pt x="3" y="34"/>
                  </a:cubicBezTo>
                  <a:cubicBezTo>
                    <a:pt x="7" y="32"/>
                    <a:pt x="14" y="33"/>
                    <a:pt x="20" y="31"/>
                  </a:cubicBezTo>
                  <a:cubicBezTo>
                    <a:pt x="17" y="31"/>
                    <a:pt x="17" y="27"/>
                    <a:pt x="20" y="28"/>
                  </a:cubicBezTo>
                  <a:cubicBezTo>
                    <a:pt x="24" y="28"/>
                    <a:pt x="29" y="28"/>
                    <a:pt x="30" y="31"/>
                  </a:cubicBezTo>
                  <a:cubicBezTo>
                    <a:pt x="34" y="26"/>
                    <a:pt x="39" y="24"/>
                    <a:pt x="48" y="25"/>
                  </a:cubicBezTo>
                  <a:cubicBezTo>
                    <a:pt x="48" y="23"/>
                    <a:pt x="46" y="22"/>
                    <a:pt x="44" y="23"/>
                  </a:cubicBezTo>
                  <a:cubicBezTo>
                    <a:pt x="32" y="18"/>
                    <a:pt x="12" y="34"/>
                    <a:pt x="3" y="21"/>
                  </a:cubicBezTo>
                  <a:cubicBezTo>
                    <a:pt x="21" y="21"/>
                    <a:pt x="0" y="21"/>
                    <a:pt x="1" y="17"/>
                  </a:cubicBezTo>
                  <a:cubicBezTo>
                    <a:pt x="13" y="15"/>
                    <a:pt x="21" y="5"/>
                    <a:pt x="32" y="14"/>
                  </a:cubicBezTo>
                  <a:cubicBezTo>
                    <a:pt x="35" y="15"/>
                    <a:pt x="41" y="13"/>
                    <a:pt x="39" y="18"/>
                  </a:cubicBezTo>
                  <a:cubicBezTo>
                    <a:pt x="41" y="17"/>
                    <a:pt x="42" y="16"/>
                    <a:pt x="44" y="14"/>
                  </a:cubicBezTo>
                  <a:cubicBezTo>
                    <a:pt x="43" y="12"/>
                    <a:pt x="37" y="14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8"/>
                    <a:pt x="28" y="10"/>
                    <a:pt x="32" y="9"/>
                  </a:cubicBezTo>
                  <a:cubicBezTo>
                    <a:pt x="66" y="7"/>
                    <a:pt x="98" y="1"/>
                    <a:pt x="128" y="3"/>
                  </a:cubicBezTo>
                  <a:cubicBezTo>
                    <a:pt x="128" y="4"/>
                    <a:pt x="127" y="4"/>
                    <a:pt x="127" y="5"/>
                  </a:cubicBezTo>
                  <a:cubicBezTo>
                    <a:pt x="130" y="5"/>
                    <a:pt x="133" y="6"/>
                    <a:pt x="135" y="4"/>
                  </a:cubicBezTo>
                  <a:cubicBezTo>
                    <a:pt x="158" y="7"/>
                    <a:pt x="184" y="10"/>
                    <a:pt x="195" y="5"/>
                  </a:cubicBezTo>
                  <a:cubicBezTo>
                    <a:pt x="200" y="5"/>
                    <a:pt x="214" y="10"/>
                    <a:pt x="210" y="7"/>
                  </a:cubicBezTo>
                  <a:cubicBezTo>
                    <a:pt x="210" y="6"/>
                    <a:pt x="207" y="7"/>
                    <a:pt x="207" y="5"/>
                  </a:cubicBezTo>
                  <a:cubicBezTo>
                    <a:pt x="214" y="5"/>
                    <a:pt x="210" y="1"/>
                    <a:pt x="222" y="3"/>
                  </a:cubicBezTo>
                  <a:cubicBezTo>
                    <a:pt x="223" y="8"/>
                    <a:pt x="228" y="3"/>
                    <a:pt x="231" y="5"/>
                  </a:cubicBezTo>
                  <a:cubicBezTo>
                    <a:pt x="237" y="5"/>
                    <a:pt x="243" y="0"/>
                    <a:pt x="255" y="2"/>
                  </a:cubicBezTo>
                  <a:cubicBezTo>
                    <a:pt x="276" y="2"/>
                    <a:pt x="276" y="2"/>
                    <a:pt x="276" y="2"/>
                  </a:cubicBezTo>
                  <a:cubicBezTo>
                    <a:pt x="276" y="3"/>
                    <a:pt x="275" y="3"/>
                    <a:pt x="275" y="4"/>
                  </a:cubicBezTo>
                  <a:cubicBezTo>
                    <a:pt x="277" y="3"/>
                    <a:pt x="283" y="5"/>
                    <a:pt x="284" y="3"/>
                  </a:cubicBezTo>
                  <a:cubicBezTo>
                    <a:pt x="289" y="2"/>
                    <a:pt x="294" y="3"/>
                    <a:pt x="299" y="5"/>
                  </a:cubicBezTo>
                  <a:cubicBezTo>
                    <a:pt x="300" y="5"/>
                    <a:pt x="300" y="5"/>
                    <a:pt x="300" y="5"/>
                  </a:cubicBezTo>
                  <a:lnTo>
                    <a:pt x="30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6" name="Freeform 97"/>
            <p:cNvSpPr>
              <a:spLocks/>
            </p:cNvSpPr>
            <p:nvPr userDrawn="1"/>
          </p:nvSpPr>
          <p:spPr bwMode="auto">
            <a:xfrm>
              <a:off x="2720" y="602"/>
              <a:ext cx="17" cy="14"/>
            </a:xfrm>
            <a:custGeom>
              <a:avLst/>
              <a:gdLst>
                <a:gd name="T0" fmla="*/ 7 w 7"/>
                <a:gd name="T1" fmla="*/ 1 h 6"/>
                <a:gd name="T2" fmla="*/ 0 w 7"/>
                <a:gd name="T3" fmla="*/ 3 h 6"/>
                <a:gd name="T4" fmla="*/ 7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7" y="1"/>
                  </a:moveTo>
                  <a:cubicBezTo>
                    <a:pt x="7" y="6"/>
                    <a:pt x="3" y="3"/>
                    <a:pt x="0" y="3"/>
                  </a:cubicBezTo>
                  <a:cubicBezTo>
                    <a:pt x="0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7" name="Freeform 98"/>
            <p:cNvSpPr>
              <a:spLocks/>
            </p:cNvSpPr>
            <p:nvPr userDrawn="1"/>
          </p:nvSpPr>
          <p:spPr bwMode="auto">
            <a:xfrm>
              <a:off x="2649" y="611"/>
              <a:ext cx="54" cy="24"/>
            </a:xfrm>
            <a:custGeom>
              <a:avLst/>
              <a:gdLst>
                <a:gd name="T0" fmla="*/ 23 w 23"/>
                <a:gd name="T1" fmla="*/ 4 h 10"/>
                <a:gd name="T2" fmla="*/ 22 w 23"/>
                <a:gd name="T3" fmla="*/ 9 h 10"/>
                <a:gd name="T4" fmla="*/ 0 w 23"/>
                <a:gd name="T5" fmla="*/ 7 h 10"/>
                <a:gd name="T6" fmla="*/ 2 w 23"/>
                <a:gd name="T7" fmla="*/ 6 h 10"/>
                <a:gd name="T8" fmla="*/ 3 w 23"/>
                <a:gd name="T9" fmla="*/ 1 h 10"/>
                <a:gd name="T10" fmla="*/ 23 w 23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">
                  <a:moveTo>
                    <a:pt x="23" y="4"/>
                  </a:moveTo>
                  <a:cubicBezTo>
                    <a:pt x="22" y="7"/>
                    <a:pt x="20" y="5"/>
                    <a:pt x="22" y="9"/>
                  </a:cubicBezTo>
                  <a:cubicBezTo>
                    <a:pt x="13" y="10"/>
                    <a:pt x="10" y="5"/>
                    <a:pt x="0" y="7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5" y="5"/>
                    <a:pt x="0" y="3"/>
                    <a:pt x="3" y="1"/>
                  </a:cubicBezTo>
                  <a:cubicBezTo>
                    <a:pt x="12" y="0"/>
                    <a:pt x="15" y="5"/>
                    <a:pt x="2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8" name="Freeform 99"/>
            <p:cNvSpPr>
              <a:spLocks/>
            </p:cNvSpPr>
            <p:nvPr userDrawn="1"/>
          </p:nvSpPr>
          <p:spPr bwMode="auto">
            <a:xfrm>
              <a:off x="2545" y="630"/>
              <a:ext cx="40" cy="15"/>
            </a:xfrm>
            <a:custGeom>
              <a:avLst/>
              <a:gdLst>
                <a:gd name="T0" fmla="*/ 17 w 17"/>
                <a:gd name="T1" fmla="*/ 1 h 6"/>
                <a:gd name="T2" fmla="*/ 0 w 17"/>
                <a:gd name="T3" fmla="*/ 1 h 6"/>
                <a:gd name="T4" fmla="*/ 17 w 1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6">
                  <a:moveTo>
                    <a:pt x="17" y="1"/>
                  </a:moveTo>
                  <a:cubicBezTo>
                    <a:pt x="14" y="6"/>
                    <a:pt x="3" y="3"/>
                    <a:pt x="0" y="1"/>
                  </a:cubicBezTo>
                  <a:cubicBezTo>
                    <a:pt x="1" y="0"/>
                    <a:pt x="1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9" name="Freeform 100"/>
            <p:cNvSpPr>
              <a:spLocks/>
            </p:cNvSpPr>
            <p:nvPr userDrawn="1"/>
          </p:nvSpPr>
          <p:spPr bwMode="auto">
            <a:xfrm>
              <a:off x="3495" y="979"/>
              <a:ext cx="24" cy="14"/>
            </a:xfrm>
            <a:custGeom>
              <a:avLst/>
              <a:gdLst>
                <a:gd name="T0" fmla="*/ 1 w 10"/>
                <a:gd name="T1" fmla="*/ 6 h 6"/>
                <a:gd name="T2" fmla="*/ 2 w 10"/>
                <a:gd name="T3" fmla="*/ 0 h 6"/>
                <a:gd name="T4" fmla="*/ 10 w 10"/>
                <a:gd name="T5" fmla="*/ 0 h 6"/>
                <a:gd name="T6" fmla="*/ 4 w 10"/>
                <a:gd name="T7" fmla="*/ 1 h 6"/>
                <a:gd name="T8" fmla="*/ 2 w 10"/>
                <a:gd name="T9" fmla="*/ 6 h 6"/>
                <a:gd name="T10" fmla="*/ 1 w 10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4" y="3"/>
                    <a:pt x="0" y="2"/>
                    <a:pt x="2" y="0"/>
                  </a:cubicBezTo>
                  <a:cubicBezTo>
                    <a:pt x="5" y="0"/>
                    <a:pt x="8" y="0"/>
                    <a:pt x="10" y="0"/>
                  </a:cubicBezTo>
                  <a:cubicBezTo>
                    <a:pt x="10" y="2"/>
                    <a:pt x="6" y="0"/>
                    <a:pt x="4" y="1"/>
                  </a:cubicBezTo>
                  <a:cubicBezTo>
                    <a:pt x="2" y="1"/>
                    <a:pt x="4" y="5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0" name="Freeform 101"/>
            <p:cNvSpPr>
              <a:spLocks/>
            </p:cNvSpPr>
            <p:nvPr userDrawn="1"/>
          </p:nvSpPr>
          <p:spPr bwMode="auto">
            <a:xfrm>
              <a:off x="2499" y="633"/>
              <a:ext cx="27" cy="14"/>
            </a:xfrm>
            <a:custGeom>
              <a:avLst/>
              <a:gdLst>
                <a:gd name="T0" fmla="*/ 0 w 11"/>
                <a:gd name="T1" fmla="*/ 5 h 6"/>
                <a:gd name="T2" fmla="*/ 11 w 11"/>
                <a:gd name="T3" fmla="*/ 1 h 6"/>
                <a:gd name="T4" fmla="*/ 2 w 11"/>
                <a:gd name="T5" fmla="*/ 6 h 6"/>
                <a:gd name="T6" fmla="*/ 0 w 11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0" y="5"/>
                  </a:moveTo>
                  <a:cubicBezTo>
                    <a:pt x="3" y="3"/>
                    <a:pt x="5" y="0"/>
                    <a:pt x="11" y="1"/>
                  </a:cubicBezTo>
                  <a:cubicBezTo>
                    <a:pt x="10" y="6"/>
                    <a:pt x="4" y="3"/>
                    <a:pt x="2" y="6"/>
                  </a:cubicBezTo>
                  <a:cubicBezTo>
                    <a:pt x="2" y="5"/>
                    <a:pt x="1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1" name="Freeform 102"/>
            <p:cNvSpPr>
              <a:spLocks/>
            </p:cNvSpPr>
            <p:nvPr userDrawn="1"/>
          </p:nvSpPr>
          <p:spPr bwMode="auto">
            <a:xfrm>
              <a:off x="2763" y="635"/>
              <a:ext cx="16" cy="7"/>
            </a:xfrm>
            <a:custGeom>
              <a:avLst/>
              <a:gdLst>
                <a:gd name="T0" fmla="*/ 7 w 7"/>
                <a:gd name="T1" fmla="*/ 0 h 3"/>
                <a:gd name="T2" fmla="*/ 0 w 7"/>
                <a:gd name="T3" fmla="*/ 3 h 3"/>
                <a:gd name="T4" fmla="*/ 7 w 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7" y="3"/>
                    <a:pt x="3" y="3"/>
                    <a:pt x="0" y="3"/>
                  </a:cubicBezTo>
                  <a:cubicBezTo>
                    <a:pt x="0" y="0"/>
                    <a:pt x="4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2" name="Freeform 103"/>
            <p:cNvSpPr>
              <a:spLocks/>
            </p:cNvSpPr>
            <p:nvPr userDrawn="1"/>
          </p:nvSpPr>
          <p:spPr bwMode="auto">
            <a:xfrm>
              <a:off x="3343" y="1259"/>
              <a:ext cx="728" cy="1083"/>
            </a:xfrm>
            <a:custGeom>
              <a:avLst/>
              <a:gdLst>
                <a:gd name="T0" fmla="*/ 306 w 307"/>
                <a:gd name="T1" fmla="*/ 112 h 457"/>
                <a:gd name="T2" fmla="*/ 304 w 307"/>
                <a:gd name="T3" fmla="*/ 88 h 457"/>
                <a:gd name="T4" fmla="*/ 302 w 307"/>
                <a:gd name="T5" fmla="*/ 75 h 457"/>
                <a:gd name="T6" fmla="*/ 297 w 307"/>
                <a:gd name="T7" fmla="*/ 50 h 457"/>
                <a:gd name="T8" fmla="*/ 296 w 307"/>
                <a:gd name="T9" fmla="*/ 46 h 457"/>
                <a:gd name="T10" fmla="*/ 268 w 307"/>
                <a:gd name="T11" fmla="*/ 44 h 457"/>
                <a:gd name="T12" fmla="*/ 234 w 307"/>
                <a:gd name="T13" fmla="*/ 41 h 457"/>
                <a:gd name="T14" fmla="*/ 229 w 307"/>
                <a:gd name="T15" fmla="*/ 53 h 457"/>
                <a:gd name="T16" fmla="*/ 174 w 307"/>
                <a:gd name="T17" fmla="*/ 24 h 457"/>
                <a:gd name="T18" fmla="*/ 181 w 307"/>
                <a:gd name="T19" fmla="*/ 3 h 457"/>
                <a:gd name="T20" fmla="*/ 102 w 307"/>
                <a:gd name="T21" fmla="*/ 17 h 457"/>
                <a:gd name="T22" fmla="*/ 80 w 307"/>
                <a:gd name="T23" fmla="*/ 12 h 457"/>
                <a:gd name="T24" fmla="*/ 79 w 307"/>
                <a:gd name="T25" fmla="*/ 12 h 457"/>
                <a:gd name="T26" fmla="*/ 12 w 307"/>
                <a:gd name="T27" fmla="*/ 100 h 457"/>
                <a:gd name="T28" fmla="*/ 4 w 307"/>
                <a:gd name="T29" fmla="*/ 120 h 457"/>
                <a:gd name="T30" fmla="*/ 7 w 307"/>
                <a:gd name="T31" fmla="*/ 175 h 457"/>
                <a:gd name="T32" fmla="*/ 4 w 307"/>
                <a:gd name="T33" fmla="*/ 182 h 457"/>
                <a:gd name="T34" fmla="*/ 63 w 307"/>
                <a:gd name="T35" fmla="*/ 240 h 457"/>
                <a:gd name="T36" fmla="*/ 139 w 307"/>
                <a:gd name="T37" fmla="*/ 225 h 457"/>
                <a:gd name="T38" fmla="*/ 164 w 307"/>
                <a:gd name="T39" fmla="*/ 237 h 457"/>
                <a:gd name="T40" fmla="*/ 171 w 307"/>
                <a:gd name="T41" fmla="*/ 266 h 457"/>
                <a:gd name="T42" fmla="*/ 192 w 307"/>
                <a:gd name="T43" fmla="*/ 337 h 457"/>
                <a:gd name="T44" fmla="*/ 201 w 307"/>
                <a:gd name="T45" fmla="*/ 442 h 457"/>
                <a:gd name="T46" fmla="*/ 210 w 307"/>
                <a:gd name="T47" fmla="*/ 449 h 457"/>
                <a:gd name="T48" fmla="*/ 227 w 307"/>
                <a:gd name="T49" fmla="*/ 424 h 457"/>
                <a:gd name="T50" fmla="*/ 235 w 307"/>
                <a:gd name="T51" fmla="*/ 412 h 457"/>
                <a:gd name="T52" fmla="*/ 243 w 307"/>
                <a:gd name="T53" fmla="*/ 398 h 457"/>
                <a:gd name="T54" fmla="*/ 248 w 307"/>
                <a:gd name="T55" fmla="*/ 388 h 457"/>
                <a:gd name="T56" fmla="*/ 263 w 307"/>
                <a:gd name="T57" fmla="*/ 358 h 457"/>
                <a:gd name="T58" fmla="*/ 269 w 307"/>
                <a:gd name="T59" fmla="*/ 344 h 457"/>
                <a:gd name="T60" fmla="*/ 277 w 307"/>
                <a:gd name="T61" fmla="*/ 325 h 457"/>
                <a:gd name="T62" fmla="*/ 290 w 307"/>
                <a:gd name="T63" fmla="*/ 285 h 457"/>
                <a:gd name="T64" fmla="*/ 293 w 307"/>
                <a:gd name="T65" fmla="*/ 271 h 457"/>
                <a:gd name="T66" fmla="*/ 295 w 307"/>
                <a:gd name="T67" fmla="*/ 265 h 457"/>
                <a:gd name="T68" fmla="*/ 297 w 307"/>
                <a:gd name="T69" fmla="*/ 254 h 457"/>
                <a:gd name="T70" fmla="*/ 300 w 307"/>
                <a:gd name="T71" fmla="*/ 237 h 457"/>
                <a:gd name="T72" fmla="*/ 302 w 307"/>
                <a:gd name="T73" fmla="*/ 223 h 457"/>
                <a:gd name="T74" fmla="*/ 305 w 307"/>
                <a:gd name="T75" fmla="*/ 202 h 457"/>
                <a:gd name="T76" fmla="*/ 307 w 307"/>
                <a:gd name="T77" fmla="*/ 173 h 457"/>
                <a:gd name="T78" fmla="*/ 307 w 307"/>
                <a:gd name="T79" fmla="*/ 162 h 457"/>
                <a:gd name="T80" fmla="*/ 307 w 307"/>
                <a:gd name="T81" fmla="*/ 13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7" h="457">
                  <a:moveTo>
                    <a:pt x="307" y="131"/>
                  </a:moveTo>
                  <a:cubicBezTo>
                    <a:pt x="307" y="125"/>
                    <a:pt x="306" y="119"/>
                    <a:pt x="306" y="112"/>
                  </a:cubicBezTo>
                  <a:cubicBezTo>
                    <a:pt x="305" y="106"/>
                    <a:pt x="305" y="100"/>
                    <a:pt x="304" y="93"/>
                  </a:cubicBezTo>
                  <a:cubicBezTo>
                    <a:pt x="304" y="92"/>
                    <a:pt x="304" y="90"/>
                    <a:pt x="304" y="88"/>
                  </a:cubicBezTo>
                  <a:cubicBezTo>
                    <a:pt x="303" y="86"/>
                    <a:pt x="303" y="83"/>
                    <a:pt x="303" y="81"/>
                  </a:cubicBezTo>
                  <a:cubicBezTo>
                    <a:pt x="302" y="79"/>
                    <a:pt x="302" y="77"/>
                    <a:pt x="302" y="75"/>
                  </a:cubicBezTo>
                  <a:cubicBezTo>
                    <a:pt x="301" y="72"/>
                    <a:pt x="301" y="70"/>
                    <a:pt x="301" y="68"/>
                  </a:cubicBezTo>
                  <a:cubicBezTo>
                    <a:pt x="300" y="62"/>
                    <a:pt x="298" y="56"/>
                    <a:pt x="297" y="50"/>
                  </a:cubicBezTo>
                  <a:cubicBezTo>
                    <a:pt x="297" y="49"/>
                    <a:pt x="297" y="48"/>
                    <a:pt x="297" y="47"/>
                  </a:cubicBezTo>
                  <a:cubicBezTo>
                    <a:pt x="297" y="47"/>
                    <a:pt x="297" y="47"/>
                    <a:pt x="296" y="46"/>
                  </a:cubicBezTo>
                  <a:cubicBezTo>
                    <a:pt x="295" y="47"/>
                    <a:pt x="293" y="47"/>
                    <a:pt x="291" y="47"/>
                  </a:cubicBezTo>
                  <a:cubicBezTo>
                    <a:pt x="286" y="48"/>
                    <a:pt x="275" y="46"/>
                    <a:pt x="268" y="44"/>
                  </a:cubicBezTo>
                  <a:cubicBezTo>
                    <a:pt x="262" y="42"/>
                    <a:pt x="250" y="33"/>
                    <a:pt x="246" y="33"/>
                  </a:cubicBezTo>
                  <a:cubicBezTo>
                    <a:pt x="241" y="33"/>
                    <a:pt x="235" y="35"/>
                    <a:pt x="234" y="41"/>
                  </a:cubicBezTo>
                  <a:cubicBezTo>
                    <a:pt x="235" y="43"/>
                    <a:pt x="235" y="45"/>
                    <a:pt x="235" y="48"/>
                  </a:cubicBezTo>
                  <a:cubicBezTo>
                    <a:pt x="233" y="50"/>
                    <a:pt x="232" y="53"/>
                    <a:pt x="229" y="53"/>
                  </a:cubicBezTo>
                  <a:cubicBezTo>
                    <a:pt x="223" y="45"/>
                    <a:pt x="206" y="49"/>
                    <a:pt x="205" y="37"/>
                  </a:cubicBezTo>
                  <a:cubicBezTo>
                    <a:pt x="193" y="34"/>
                    <a:pt x="178" y="34"/>
                    <a:pt x="174" y="24"/>
                  </a:cubicBezTo>
                  <a:cubicBezTo>
                    <a:pt x="178" y="23"/>
                    <a:pt x="180" y="20"/>
                    <a:pt x="181" y="16"/>
                  </a:cubicBezTo>
                  <a:cubicBezTo>
                    <a:pt x="175" y="12"/>
                    <a:pt x="178" y="7"/>
                    <a:pt x="181" y="3"/>
                  </a:cubicBezTo>
                  <a:cubicBezTo>
                    <a:pt x="175" y="4"/>
                    <a:pt x="168" y="0"/>
                    <a:pt x="162" y="6"/>
                  </a:cubicBezTo>
                  <a:cubicBezTo>
                    <a:pt x="145" y="3"/>
                    <a:pt x="116" y="7"/>
                    <a:pt x="102" y="17"/>
                  </a:cubicBezTo>
                  <a:cubicBezTo>
                    <a:pt x="95" y="16"/>
                    <a:pt x="93" y="17"/>
                    <a:pt x="86" y="17"/>
                  </a:cubicBezTo>
                  <a:cubicBezTo>
                    <a:pt x="82" y="17"/>
                    <a:pt x="84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4" y="31"/>
                    <a:pt x="49" y="30"/>
                    <a:pt x="52" y="56"/>
                  </a:cubicBezTo>
                  <a:cubicBezTo>
                    <a:pt x="34" y="69"/>
                    <a:pt x="21" y="80"/>
                    <a:pt x="12" y="100"/>
                  </a:cubicBezTo>
                  <a:cubicBezTo>
                    <a:pt x="12" y="100"/>
                    <a:pt x="14" y="102"/>
                    <a:pt x="13" y="104"/>
                  </a:cubicBezTo>
                  <a:cubicBezTo>
                    <a:pt x="11" y="109"/>
                    <a:pt x="2" y="113"/>
                    <a:pt x="4" y="120"/>
                  </a:cubicBezTo>
                  <a:cubicBezTo>
                    <a:pt x="14" y="123"/>
                    <a:pt x="9" y="155"/>
                    <a:pt x="0" y="165"/>
                  </a:cubicBezTo>
                  <a:cubicBezTo>
                    <a:pt x="5" y="166"/>
                    <a:pt x="5" y="172"/>
                    <a:pt x="7" y="175"/>
                  </a:cubicBezTo>
                  <a:cubicBezTo>
                    <a:pt x="6" y="175"/>
                    <a:pt x="6" y="174"/>
                    <a:pt x="4" y="174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15" y="189"/>
                    <a:pt x="26" y="200"/>
                    <a:pt x="27" y="214"/>
                  </a:cubicBezTo>
                  <a:cubicBezTo>
                    <a:pt x="38" y="220"/>
                    <a:pt x="47" y="235"/>
                    <a:pt x="63" y="240"/>
                  </a:cubicBezTo>
                  <a:cubicBezTo>
                    <a:pt x="75" y="227"/>
                    <a:pt x="109" y="242"/>
                    <a:pt x="119" y="226"/>
                  </a:cubicBezTo>
                  <a:cubicBezTo>
                    <a:pt x="125" y="225"/>
                    <a:pt x="132" y="225"/>
                    <a:pt x="139" y="225"/>
                  </a:cubicBezTo>
                  <a:cubicBezTo>
                    <a:pt x="142" y="230"/>
                    <a:pt x="145" y="234"/>
                    <a:pt x="147" y="240"/>
                  </a:cubicBezTo>
                  <a:cubicBezTo>
                    <a:pt x="154" y="240"/>
                    <a:pt x="158" y="237"/>
                    <a:pt x="164" y="237"/>
                  </a:cubicBezTo>
                  <a:cubicBezTo>
                    <a:pt x="170" y="239"/>
                    <a:pt x="177" y="254"/>
                    <a:pt x="169" y="263"/>
                  </a:cubicBezTo>
                  <a:cubicBezTo>
                    <a:pt x="170" y="263"/>
                    <a:pt x="172" y="264"/>
                    <a:pt x="171" y="266"/>
                  </a:cubicBezTo>
                  <a:cubicBezTo>
                    <a:pt x="167" y="267"/>
                    <a:pt x="170" y="277"/>
                    <a:pt x="166" y="278"/>
                  </a:cubicBezTo>
                  <a:cubicBezTo>
                    <a:pt x="175" y="296"/>
                    <a:pt x="197" y="313"/>
                    <a:pt x="192" y="337"/>
                  </a:cubicBezTo>
                  <a:cubicBezTo>
                    <a:pt x="206" y="360"/>
                    <a:pt x="179" y="373"/>
                    <a:pt x="185" y="403"/>
                  </a:cubicBezTo>
                  <a:cubicBezTo>
                    <a:pt x="192" y="414"/>
                    <a:pt x="200" y="426"/>
                    <a:pt x="201" y="442"/>
                  </a:cubicBezTo>
                  <a:cubicBezTo>
                    <a:pt x="202" y="447"/>
                    <a:pt x="203" y="452"/>
                    <a:pt x="204" y="457"/>
                  </a:cubicBezTo>
                  <a:cubicBezTo>
                    <a:pt x="206" y="454"/>
                    <a:pt x="208" y="451"/>
                    <a:pt x="210" y="449"/>
                  </a:cubicBezTo>
                  <a:cubicBezTo>
                    <a:pt x="214" y="443"/>
                    <a:pt x="218" y="438"/>
                    <a:pt x="222" y="432"/>
                  </a:cubicBezTo>
                  <a:cubicBezTo>
                    <a:pt x="223" y="429"/>
                    <a:pt x="225" y="427"/>
                    <a:pt x="227" y="424"/>
                  </a:cubicBezTo>
                  <a:cubicBezTo>
                    <a:pt x="229" y="421"/>
                    <a:pt x="230" y="419"/>
                    <a:pt x="232" y="417"/>
                  </a:cubicBezTo>
                  <a:cubicBezTo>
                    <a:pt x="233" y="415"/>
                    <a:pt x="234" y="413"/>
                    <a:pt x="235" y="412"/>
                  </a:cubicBezTo>
                  <a:cubicBezTo>
                    <a:pt x="236" y="409"/>
                    <a:pt x="238" y="406"/>
                    <a:pt x="240" y="403"/>
                  </a:cubicBezTo>
                  <a:cubicBezTo>
                    <a:pt x="241" y="401"/>
                    <a:pt x="242" y="400"/>
                    <a:pt x="243" y="398"/>
                  </a:cubicBezTo>
                  <a:cubicBezTo>
                    <a:pt x="244" y="396"/>
                    <a:pt x="245" y="393"/>
                    <a:pt x="247" y="391"/>
                  </a:cubicBezTo>
                  <a:cubicBezTo>
                    <a:pt x="247" y="390"/>
                    <a:pt x="248" y="389"/>
                    <a:pt x="248" y="388"/>
                  </a:cubicBezTo>
                  <a:cubicBezTo>
                    <a:pt x="249" y="386"/>
                    <a:pt x="251" y="383"/>
                    <a:pt x="252" y="380"/>
                  </a:cubicBezTo>
                  <a:cubicBezTo>
                    <a:pt x="256" y="373"/>
                    <a:pt x="260" y="365"/>
                    <a:pt x="263" y="358"/>
                  </a:cubicBezTo>
                  <a:cubicBezTo>
                    <a:pt x="264" y="356"/>
                    <a:pt x="265" y="354"/>
                    <a:pt x="266" y="352"/>
                  </a:cubicBezTo>
                  <a:cubicBezTo>
                    <a:pt x="267" y="349"/>
                    <a:pt x="268" y="346"/>
                    <a:pt x="269" y="344"/>
                  </a:cubicBezTo>
                  <a:cubicBezTo>
                    <a:pt x="271" y="340"/>
                    <a:pt x="272" y="337"/>
                    <a:pt x="273" y="334"/>
                  </a:cubicBezTo>
                  <a:cubicBezTo>
                    <a:pt x="274" y="331"/>
                    <a:pt x="275" y="328"/>
                    <a:pt x="277" y="325"/>
                  </a:cubicBezTo>
                  <a:cubicBezTo>
                    <a:pt x="278" y="322"/>
                    <a:pt x="279" y="319"/>
                    <a:pt x="280" y="316"/>
                  </a:cubicBezTo>
                  <a:cubicBezTo>
                    <a:pt x="283" y="306"/>
                    <a:pt x="287" y="295"/>
                    <a:pt x="290" y="285"/>
                  </a:cubicBezTo>
                  <a:cubicBezTo>
                    <a:pt x="290" y="283"/>
                    <a:pt x="290" y="281"/>
                    <a:pt x="291" y="279"/>
                  </a:cubicBezTo>
                  <a:cubicBezTo>
                    <a:pt x="292" y="276"/>
                    <a:pt x="292" y="274"/>
                    <a:pt x="293" y="271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68"/>
                    <a:pt x="294" y="266"/>
                    <a:pt x="295" y="265"/>
                  </a:cubicBezTo>
                  <a:cubicBezTo>
                    <a:pt x="295" y="262"/>
                    <a:pt x="296" y="260"/>
                    <a:pt x="296" y="258"/>
                  </a:cubicBezTo>
                  <a:cubicBezTo>
                    <a:pt x="296" y="257"/>
                    <a:pt x="297" y="255"/>
                    <a:pt x="297" y="254"/>
                  </a:cubicBezTo>
                  <a:cubicBezTo>
                    <a:pt x="298" y="251"/>
                    <a:pt x="298" y="248"/>
                    <a:pt x="299" y="245"/>
                  </a:cubicBezTo>
                  <a:cubicBezTo>
                    <a:pt x="299" y="242"/>
                    <a:pt x="300" y="240"/>
                    <a:pt x="300" y="237"/>
                  </a:cubicBezTo>
                  <a:cubicBezTo>
                    <a:pt x="301" y="234"/>
                    <a:pt x="301" y="230"/>
                    <a:pt x="302" y="227"/>
                  </a:cubicBezTo>
                  <a:cubicBezTo>
                    <a:pt x="302" y="226"/>
                    <a:pt x="302" y="224"/>
                    <a:pt x="302" y="223"/>
                  </a:cubicBezTo>
                  <a:cubicBezTo>
                    <a:pt x="303" y="218"/>
                    <a:pt x="304" y="212"/>
                    <a:pt x="304" y="207"/>
                  </a:cubicBezTo>
                  <a:cubicBezTo>
                    <a:pt x="305" y="206"/>
                    <a:pt x="305" y="204"/>
                    <a:pt x="305" y="202"/>
                  </a:cubicBezTo>
                  <a:cubicBezTo>
                    <a:pt x="305" y="196"/>
                    <a:pt x="306" y="190"/>
                    <a:pt x="306" y="183"/>
                  </a:cubicBezTo>
                  <a:cubicBezTo>
                    <a:pt x="307" y="180"/>
                    <a:pt x="307" y="177"/>
                    <a:pt x="307" y="173"/>
                  </a:cubicBezTo>
                  <a:cubicBezTo>
                    <a:pt x="307" y="170"/>
                    <a:pt x="307" y="170"/>
                    <a:pt x="307" y="170"/>
                  </a:cubicBezTo>
                  <a:cubicBezTo>
                    <a:pt x="307" y="168"/>
                    <a:pt x="307" y="165"/>
                    <a:pt x="307" y="162"/>
                  </a:cubicBezTo>
                  <a:cubicBezTo>
                    <a:pt x="307" y="158"/>
                    <a:pt x="307" y="155"/>
                    <a:pt x="307" y="151"/>
                  </a:cubicBezTo>
                  <a:cubicBezTo>
                    <a:pt x="307" y="144"/>
                    <a:pt x="307" y="138"/>
                    <a:pt x="307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3" name="Freeform 104"/>
            <p:cNvSpPr>
              <a:spLocks/>
            </p:cNvSpPr>
            <p:nvPr userDrawn="1"/>
          </p:nvSpPr>
          <p:spPr bwMode="auto">
            <a:xfrm>
              <a:off x="3481" y="927"/>
              <a:ext cx="542" cy="355"/>
            </a:xfrm>
            <a:custGeom>
              <a:avLst/>
              <a:gdLst>
                <a:gd name="T0" fmla="*/ 221 w 229"/>
                <a:gd name="T1" fmla="*/ 147 h 150"/>
                <a:gd name="T2" fmla="*/ 215 w 229"/>
                <a:gd name="T3" fmla="*/ 126 h 150"/>
                <a:gd name="T4" fmla="*/ 212 w 229"/>
                <a:gd name="T5" fmla="*/ 120 h 150"/>
                <a:gd name="T6" fmla="*/ 197 w 229"/>
                <a:gd name="T7" fmla="*/ 122 h 150"/>
                <a:gd name="T8" fmla="*/ 194 w 229"/>
                <a:gd name="T9" fmla="*/ 129 h 150"/>
                <a:gd name="T10" fmla="*/ 201 w 229"/>
                <a:gd name="T11" fmla="*/ 137 h 150"/>
                <a:gd name="T12" fmla="*/ 195 w 229"/>
                <a:gd name="T13" fmla="*/ 137 h 150"/>
                <a:gd name="T14" fmla="*/ 181 w 229"/>
                <a:gd name="T15" fmla="*/ 137 h 150"/>
                <a:gd name="T16" fmla="*/ 181 w 229"/>
                <a:gd name="T17" fmla="*/ 134 h 150"/>
                <a:gd name="T18" fmla="*/ 181 w 229"/>
                <a:gd name="T19" fmla="*/ 130 h 150"/>
                <a:gd name="T20" fmla="*/ 158 w 229"/>
                <a:gd name="T21" fmla="*/ 104 h 150"/>
                <a:gd name="T22" fmla="*/ 136 w 229"/>
                <a:gd name="T23" fmla="*/ 82 h 150"/>
                <a:gd name="T24" fmla="*/ 143 w 229"/>
                <a:gd name="T25" fmla="*/ 109 h 150"/>
                <a:gd name="T26" fmla="*/ 165 w 229"/>
                <a:gd name="T27" fmla="*/ 125 h 150"/>
                <a:gd name="T28" fmla="*/ 154 w 229"/>
                <a:gd name="T29" fmla="*/ 122 h 150"/>
                <a:gd name="T30" fmla="*/ 146 w 229"/>
                <a:gd name="T31" fmla="*/ 147 h 150"/>
                <a:gd name="T32" fmla="*/ 149 w 229"/>
                <a:gd name="T33" fmla="*/ 135 h 150"/>
                <a:gd name="T34" fmla="*/ 110 w 229"/>
                <a:gd name="T35" fmla="*/ 91 h 150"/>
                <a:gd name="T36" fmla="*/ 76 w 229"/>
                <a:gd name="T37" fmla="*/ 107 h 150"/>
                <a:gd name="T38" fmla="*/ 21 w 229"/>
                <a:gd name="T39" fmla="*/ 150 h 150"/>
                <a:gd name="T40" fmla="*/ 0 w 229"/>
                <a:gd name="T41" fmla="*/ 132 h 150"/>
                <a:gd name="T42" fmla="*/ 46 w 229"/>
                <a:gd name="T43" fmla="*/ 99 h 150"/>
                <a:gd name="T44" fmla="*/ 34 w 229"/>
                <a:gd name="T45" fmla="*/ 61 h 150"/>
                <a:gd name="T46" fmla="*/ 50 w 229"/>
                <a:gd name="T47" fmla="*/ 53 h 150"/>
                <a:gd name="T48" fmla="*/ 69 w 229"/>
                <a:gd name="T49" fmla="*/ 45 h 150"/>
                <a:gd name="T50" fmla="*/ 106 w 229"/>
                <a:gd name="T51" fmla="*/ 28 h 150"/>
                <a:gd name="T52" fmla="*/ 118 w 229"/>
                <a:gd name="T53" fmla="*/ 0 h 150"/>
                <a:gd name="T54" fmla="*/ 116 w 229"/>
                <a:gd name="T55" fmla="*/ 11 h 150"/>
                <a:gd name="T56" fmla="*/ 122 w 229"/>
                <a:gd name="T57" fmla="*/ 20 h 150"/>
                <a:gd name="T58" fmla="*/ 123 w 229"/>
                <a:gd name="T59" fmla="*/ 24 h 150"/>
                <a:gd name="T60" fmla="*/ 162 w 229"/>
                <a:gd name="T61" fmla="*/ 18 h 150"/>
                <a:gd name="T62" fmla="*/ 169 w 229"/>
                <a:gd name="T63" fmla="*/ 18 h 150"/>
                <a:gd name="T64" fmla="*/ 217 w 229"/>
                <a:gd name="T65" fmla="*/ 115 h 150"/>
                <a:gd name="T66" fmla="*/ 218 w 229"/>
                <a:gd name="T67" fmla="*/ 120 h 150"/>
                <a:gd name="T68" fmla="*/ 219 w 229"/>
                <a:gd name="T69" fmla="*/ 1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" h="150">
                  <a:moveTo>
                    <a:pt x="229" y="148"/>
                  </a:moveTo>
                  <a:cubicBezTo>
                    <a:pt x="227" y="146"/>
                    <a:pt x="225" y="145"/>
                    <a:pt x="221" y="147"/>
                  </a:cubicBezTo>
                  <a:cubicBezTo>
                    <a:pt x="224" y="145"/>
                    <a:pt x="216" y="138"/>
                    <a:pt x="213" y="135"/>
                  </a:cubicBezTo>
                  <a:cubicBezTo>
                    <a:pt x="216" y="133"/>
                    <a:pt x="214" y="130"/>
                    <a:pt x="215" y="126"/>
                  </a:cubicBezTo>
                  <a:cubicBezTo>
                    <a:pt x="209" y="124"/>
                    <a:pt x="214" y="132"/>
                    <a:pt x="212" y="129"/>
                  </a:cubicBezTo>
                  <a:cubicBezTo>
                    <a:pt x="207" y="130"/>
                    <a:pt x="211" y="122"/>
                    <a:pt x="212" y="120"/>
                  </a:cubicBezTo>
                  <a:cubicBezTo>
                    <a:pt x="210" y="116"/>
                    <a:pt x="204" y="117"/>
                    <a:pt x="198" y="117"/>
                  </a:cubicBezTo>
                  <a:cubicBezTo>
                    <a:pt x="195" y="118"/>
                    <a:pt x="199" y="119"/>
                    <a:pt x="197" y="122"/>
                  </a:cubicBezTo>
                  <a:cubicBezTo>
                    <a:pt x="193" y="125"/>
                    <a:pt x="193" y="120"/>
                    <a:pt x="190" y="119"/>
                  </a:cubicBezTo>
                  <a:cubicBezTo>
                    <a:pt x="189" y="125"/>
                    <a:pt x="194" y="125"/>
                    <a:pt x="194" y="129"/>
                  </a:cubicBezTo>
                  <a:cubicBezTo>
                    <a:pt x="192" y="127"/>
                    <a:pt x="193" y="130"/>
                    <a:pt x="191" y="130"/>
                  </a:cubicBezTo>
                  <a:cubicBezTo>
                    <a:pt x="194" y="131"/>
                    <a:pt x="201" y="131"/>
                    <a:pt x="201" y="137"/>
                  </a:cubicBezTo>
                  <a:cubicBezTo>
                    <a:pt x="199" y="136"/>
                    <a:pt x="199" y="136"/>
                    <a:pt x="199" y="140"/>
                  </a:cubicBezTo>
                  <a:cubicBezTo>
                    <a:pt x="197" y="139"/>
                    <a:pt x="197" y="138"/>
                    <a:pt x="195" y="137"/>
                  </a:cubicBezTo>
                  <a:cubicBezTo>
                    <a:pt x="195" y="141"/>
                    <a:pt x="192" y="143"/>
                    <a:pt x="194" y="148"/>
                  </a:cubicBezTo>
                  <a:cubicBezTo>
                    <a:pt x="188" y="147"/>
                    <a:pt x="185" y="146"/>
                    <a:pt x="181" y="137"/>
                  </a:cubicBezTo>
                  <a:cubicBezTo>
                    <a:pt x="183" y="135"/>
                    <a:pt x="188" y="137"/>
                    <a:pt x="192" y="136"/>
                  </a:cubicBezTo>
                  <a:cubicBezTo>
                    <a:pt x="191" y="132"/>
                    <a:pt x="185" y="134"/>
                    <a:pt x="181" y="134"/>
                  </a:cubicBezTo>
                  <a:cubicBezTo>
                    <a:pt x="181" y="133"/>
                    <a:pt x="180" y="132"/>
                    <a:pt x="179" y="132"/>
                  </a:cubicBezTo>
                  <a:cubicBezTo>
                    <a:pt x="179" y="131"/>
                    <a:pt x="181" y="131"/>
                    <a:pt x="181" y="130"/>
                  </a:cubicBezTo>
                  <a:cubicBezTo>
                    <a:pt x="172" y="127"/>
                    <a:pt x="169" y="123"/>
                    <a:pt x="171" y="111"/>
                  </a:cubicBezTo>
                  <a:cubicBezTo>
                    <a:pt x="168" y="106"/>
                    <a:pt x="165" y="107"/>
                    <a:pt x="158" y="104"/>
                  </a:cubicBezTo>
                  <a:cubicBezTo>
                    <a:pt x="148" y="100"/>
                    <a:pt x="141" y="80"/>
                    <a:pt x="139" y="89"/>
                  </a:cubicBezTo>
                  <a:cubicBezTo>
                    <a:pt x="137" y="88"/>
                    <a:pt x="136" y="85"/>
                    <a:pt x="136" y="82"/>
                  </a:cubicBezTo>
                  <a:cubicBezTo>
                    <a:pt x="132" y="81"/>
                    <a:pt x="133" y="85"/>
                    <a:pt x="128" y="84"/>
                  </a:cubicBezTo>
                  <a:cubicBezTo>
                    <a:pt x="128" y="95"/>
                    <a:pt x="140" y="99"/>
                    <a:pt x="143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48" y="118"/>
                    <a:pt x="167" y="114"/>
                    <a:pt x="165" y="125"/>
                  </a:cubicBezTo>
                  <a:cubicBezTo>
                    <a:pt x="162" y="124"/>
                    <a:pt x="161" y="120"/>
                    <a:pt x="157" y="120"/>
                  </a:cubicBezTo>
                  <a:cubicBezTo>
                    <a:pt x="156" y="121"/>
                    <a:pt x="155" y="122"/>
                    <a:pt x="154" y="122"/>
                  </a:cubicBezTo>
                  <a:cubicBezTo>
                    <a:pt x="158" y="127"/>
                    <a:pt x="157" y="131"/>
                    <a:pt x="154" y="136"/>
                  </a:cubicBezTo>
                  <a:cubicBezTo>
                    <a:pt x="146" y="135"/>
                    <a:pt x="145" y="140"/>
                    <a:pt x="146" y="147"/>
                  </a:cubicBezTo>
                  <a:cubicBezTo>
                    <a:pt x="140" y="144"/>
                    <a:pt x="134" y="142"/>
                    <a:pt x="131" y="137"/>
                  </a:cubicBezTo>
                  <a:cubicBezTo>
                    <a:pt x="135" y="135"/>
                    <a:pt x="144" y="137"/>
                    <a:pt x="149" y="135"/>
                  </a:cubicBezTo>
                  <a:cubicBezTo>
                    <a:pt x="156" y="113"/>
                    <a:pt x="120" y="115"/>
                    <a:pt x="117" y="96"/>
                  </a:cubicBezTo>
                  <a:cubicBezTo>
                    <a:pt x="115" y="93"/>
                    <a:pt x="112" y="93"/>
                    <a:pt x="110" y="91"/>
                  </a:cubicBezTo>
                  <a:cubicBezTo>
                    <a:pt x="104" y="95"/>
                    <a:pt x="98" y="98"/>
                    <a:pt x="93" y="102"/>
                  </a:cubicBezTo>
                  <a:cubicBezTo>
                    <a:pt x="88" y="96"/>
                    <a:pt x="70" y="97"/>
                    <a:pt x="76" y="107"/>
                  </a:cubicBezTo>
                  <a:cubicBezTo>
                    <a:pt x="71" y="115"/>
                    <a:pt x="51" y="119"/>
                    <a:pt x="58" y="130"/>
                  </a:cubicBezTo>
                  <a:cubicBezTo>
                    <a:pt x="52" y="144"/>
                    <a:pt x="36" y="146"/>
                    <a:pt x="21" y="150"/>
                  </a:cubicBezTo>
                  <a:cubicBezTo>
                    <a:pt x="19" y="142"/>
                    <a:pt x="11" y="143"/>
                    <a:pt x="2" y="144"/>
                  </a:cubicBezTo>
                  <a:cubicBezTo>
                    <a:pt x="5" y="141"/>
                    <a:pt x="5" y="134"/>
                    <a:pt x="0" y="132"/>
                  </a:cubicBezTo>
                  <a:cubicBezTo>
                    <a:pt x="5" y="123"/>
                    <a:pt x="9" y="111"/>
                    <a:pt x="5" y="100"/>
                  </a:cubicBezTo>
                  <a:cubicBezTo>
                    <a:pt x="13" y="93"/>
                    <a:pt x="32" y="99"/>
                    <a:pt x="46" y="99"/>
                  </a:cubicBezTo>
                  <a:cubicBezTo>
                    <a:pt x="54" y="98"/>
                    <a:pt x="49" y="81"/>
                    <a:pt x="53" y="80"/>
                  </a:cubicBezTo>
                  <a:cubicBezTo>
                    <a:pt x="49" y="70"/>
                    <a:pt x="38" y="72"/>
                    <a:pt x="34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58"/>
                    <a:pt x="49" y="57"/>
                    <a:pt x="50" y="53"/>
                  </a:cubicBezTo>
                  <a:cubicBezTo>
                    <a:pt x="56" y="60"/>
                    <a:pt x="63" y="53"/>
                    <a:pt x="69" y="51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9" y="44"/>
                    <a:pt x="85" y="40"/>
                    <a:pt x="87" y="31"/>
                  </a:cubicBezTo>
                  <a:cubicBezTo>
                    <a:pt x="91" y="32"/>
                    <a:pt x="99" y="24"/>
                    <a:pt x="106" y="28"/>
                  </a:cubicBezTo>
                  <a:cubicBezTo>
                    <a:pt x="115" y="21"/>
                    <a:pt x="103" y="16"/>
                    <a:pt x="106" y="5"/>
                  </a:cubicBezTo>
                  <a:cubicBezTo>
                    <a:pt x="111" y="4"/>
                    <a:pt x="113" y="0"/>
                    <a:pt x="118" y="0"/>
                  </a:cubicBezTo>
                  <a:cubicBezTo>
                    <a:pt x="118" y="4"/>
                    <a:pt x="118" y="7"/>
                    <a:pt x="120" y="8"/>
                  </a:cubicBezTo>
                  <a:cubicBezTo>
                    <a:pt x="120" y="13"/>
                    <a:pt x="117" y="7"/>
                    <a:pt x="116" y="11"/>
                  </a:cubicBezTo>
                  <a:cubicBezTo>
                    <a:pt x="119" y="14"/>
                    <a:pt x="120" y="17"/>
                    <a:pt x="123" y="18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19" y="19"/>
                    <a:pt x="116" y="15"/>
                    <a:pt x="113" y="17"/>
                  </a:cubicBezTo>
                  <a:cubicBezTo>
                    <a:pt x="117" y="19"/>
                    <a:pt x="118" y="23"/>
                    <a:pt x="123" y="24"/>
                  </a:cubicBezTo>
                  <a:cubicBezTo>
                    <a:pt x="125" y="23"/>
                    <a:pt x="128" y="22"/>
                    <a:pt x="131" y="21"/>
                  </a:cubicBezTo>
                  <a:cubicBezTo>
                    <a:pt x="140" y="30"/>
                    <a:pt x="150" y="18"/>
                    <a:pt x="162" y="18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6" y="23"/>
                    <a:pt x="167" y="20"/>
                    <a:pt x="169" y="18"/>
                  </a:cubicBezTo>
                  <a:cubicBezTo>
                    <a:pt x="189" y="49"/>
                    <a:pt x="205" y="81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7"/>
                    <a:pt x="217" y="118"/>
                    <a:pt x="216" y="119"/>
                  </a:cubicBezTo>
                  <a:cubicBezTo>
                    <a:pt x="217" y="119"/>
                    <a:pt x="217" y="119"/>
                    <a:pt x="218" y="120"/>
                  </a:cubicBezTo>
                  <a:cubicBezTo>
                    <a:pt x="218" y="120"/>
                    <a:pt x="219" y="120"/>
                    <a:pt x="219" y="120"/>
                  </a:cubicBezTo>
                  <a:cubicBezTo>
                    <a:pt x="219" y="120"/>
                    <a:pt x="219" y="120"/>
                    <a:pt x="219" y="120"/>
                  </a:cubicBezTo>
                  <a:cubicBezTo>
                    <a:pt x="223" y="129"/>
                    <a:pt x="226" y="138"/>
                    <a:pt x="229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4" name="Freeform 105"/>
            <p:cNvSpPr>
              <a:spLocks/>
            </p:cNvSpPr>
            <p:nvPr userDrawn="1"/>
          </p:nvSpPr>
          <p:spPr bwMode="auto">
            <a:xfrm>
              <a:off x="3696" y="879"/>
              <a:ext cx="19" cy="19"/>
            </a:xfrm>
            <a:custGeom>
              <a:avLst/>
              <a:gdLst>
                <a:gd name="T0" fmla="*/ 5 w 8"/>
                <a:gd name="T1" fmla="*/ 8 h 8"/>
                <a:gd name="T2" fmla="*/ 0 w 8"/>
                <a:gd name="T3" fmla="*/ 8 h 8"/>
                <a:gd name="T4" fmla="*/ 4 w 8"/>
                <a:gd name="T5" fmla="*/ 5 h 8"/>
                <a:gd name="T6" fmla="*/ 0 w 8"/>
                <a:gd name="T7" fmla="*/ 3 h 8"/>
                <a:gd name="T8" fmla="*/ 3 w 8"/>
                <a:gd name="T9" fmla="*/ 0 h 8"/>
                <a:gd name="T10" fmla="*/ 5 w 8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5" y="8"/>
                  </a:moveTo>
                  <a:cubicBezTo>
                    <a:pt x="3" y="8"/>
                    <a:pt x="2" y="8"/>
                    <a:pt x="0" y="8"/>
                  </a:cubicBezTo>
                  <a:cubicBezTo>
                    <a:pt x="0" y="6"/>
                    <a:pt x="4" y="8"/>
                    <a:pt x="4" y="5"/>
                  </a:cubicBezTo>
                  <a:cubicBezTo>
                    <a:pt x="1" y="4"/>
                    <a:pt x="4" y="4"/>
                    <a:pt x="0" y="3"/>
                  </a:cubicBezTo>
                  <a:cubicBezTo>
                    <a:pt x="1" y="1"/>
                    <a:pt x="3" y="2"/>
                    <a:pt x="3" y="0"/>
                  </a:cubicBezTo>
                  <a:cubicBezTo>
                    <a:pt x="8" y="1"/>
                    <a:pt x="3" y="7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5" name="Freeform 106"/>
            <p:cNvSpPr>
              <a:spLocks/>
            </p:cNvSpPr>
            <p:nvPr userDrawn="1"/>
          </p:nvSpPr>
          <p:spPr bwMode="auto">
            <a:xfrm>
              <a:off x="2426" y="645"/>
              <a:ext cx="78" cy="14"/>
            </a:xfrm>
            <a:custGeom>
              <a:avLst/>
              <a:gdLst>
                <a:gd name="T0" fmla="*/ 26 w 33"/>
                <a:gd name="T1" fmla="*/ 3 h 6"/>
                <a:gd name="T2" fmla="*/ 0 w 33"/>
                <a:gd name="T3" fmla="*/ 6 h 6"/>
                <a:gd name="T4" fmla="*/ 31 w 33"/>
                <a:gd name="T5" fmla="*/ 0 h 6"/>
                <a:gd name="T6" fmla="*/ 33 w 33"/>
                <a:gd name="T7" fmla="*/ 1 h 6"/>
                <a:gd name="T8" fmla="*/ 26 w 3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26" y="3"/>
                  </a:moveTo>
                  <a:cubicBezTo>
                    <a:pt x="17" y="2"/>
                    <a:pt x="10" y="6"/>
                    <a:pt x="0" y="6"/>
                  </a:cubicBezTo>
                  <a:cubicBezTo>
                    <a:pt x="8" y="1"/>
                    <a:pt x="22" y="3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29" y="0"/>
                    <a:pt x="30" y="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6" name="Freeform 107"/>
            <p:cNvSpPr>
              <a:spLocks noEditPoints="1"/>
            </p:cNvSpPr>
            <p:nvPr userDrawn="1"/>
          </p:nvSpPr>
          <p:spPr bwMode="auto">
            <a:xfrm>
              <a:off x="1886" y="680"/>
              <a:ext cx="1066" cy="1131"/>
            </a:xfrm>
            <a:custGeom>
              <a:avLst/>
              <a:gdLst>
                <a:gd name="T0" fmla="*/ 425 w 450"/>
                <a:gd name="T1" fmla="*/ 21 h 477"/>
                <a:gd name="T2" fmla="*/ 389 w 450"/>
                <a:gd name="T3" fmla="*/ 3 h 477"/>
                <a:gd name="T4" fmla="*/ 339 w 450"/>
                <a:gd name="T5" fmla="*/ 20 h 477"/>
                <a:gd name="T6" fmla="*/ 324 w 450"/>
                <a:gd name="T7" fmla="*/ 28 h 477"/>
                <a:gd name="T8" fmla="*/ 302 w 450"/>
                <a:gd name="T9" fmla="*/ 26 h 477"/>
                <a:gd name="T10" fmla="*/ 285 w 450"/>
                <a:gd name="T11" fmla="*/ 35 h 477"/>
                <a:gd name="T12" fmla="*/ 234 w 450"/>
                <a:gd name="T13" fmla="*/ 44 h 477"/>
                <a:gd name="T14" fmla="*/ 170 w 450"/>
                <a:gd name="T15" fmla="*/ 29 h 477"/>
                <a:gd name="T16" fmla="*/ 113 w 450"/>
                <a:gd name="T17" fmla="*/ 32 h 477"/>
                <a:gd name="T18" fmla="*/ 48 w 450"/>
                <a:gd name="T19" fmla="*/ 57 h 477"/>
                <a:gd name="T20" fmla="*/ 22 w 450"/>
                <a:gd name="T21" fmla="*/ 88 h 477"/>
                <a:gd name="T22" fmla="*/ 31 w 450"/>
                <a:gd name="T23" fmla="*/ 124 h 477"/>
                <a:gd name="T24" fmla="*/ 34 w 450"/>
                <a:gd name="T25" fmla="*/ 139 h 477"/>
                <a:gd name="T26" fmla="*/ 33 w 450"/>
                <a:gd name="T27" fmla="*/ 184 h 477"/>
                <a:gd name="T28" fmla="*/ 34 w 450"/>
                <a:gd name="T29" fmla="*/ 327 h 477"/>
                <a:gd name="T30" fmla="*/ 31 w 450"/>
                <a:gd name="T31" fmla="*/ 304 h 477"/>
                <a:gd name="T32" fmla="*/ 66 w 450"/>
                <a:gd name="T33" fmla="*/ 371 h 477"/>
                <a:gd name="T34" fmla="*/ 214 w 450"/>
                <a:gd name="T35" fmla="*/ 463 h 477"/>
                <a:gd name="T36" fmla="*/ 205 w 450"/>
                <a:gd name="T37" fmla="*/ 451 h 477"/>
                <a:gd name="T38" fmla="*/ 177 w 450"/>
                <a:gd name="T39" fmla="*/ 359 h 477"/>
                <a:gd name="T40" fmla="*/ 122 w 450"/>
                <a:gd name="T41" fmla="*/ 341 h 477"/>
                <a:gd name="T42" fmla="*/ 229 w 450"/>
                <a:gd name="T43" fmla="*/ 334 h 477"/>
                <a:gd name="T44" fmla="*/ 279 w 450"/>
                <a:gd name="T45" fmla="*/ 246 h 477"/>
                <a:gd name="T46" fmla="*/ 319 w 450"/>
                <a:gd name="T47" fmla="*/ 209 h 477"/>
                <a:gd name="T48" fmla="*/ 369 w 450"/>
                <a:gd name="T49" fmla="*/ 171 h 477"/>
                <a:gd name="T50" fmla="*/ 392 w 450"/>
                <a:gd name="T51" fmla="*/ 156 h 477"/>
                <a:gd name="T52" fmla="*/ 411 w 450"/>
                <a:gd name="T53" fmla="*/ 132 h 477"/>
                <a:gd name="T54" fmla="*/ 377 w 450"/>
                <a:gd name="T55" fmla="*/ 96 h 477"/>
                <a:gd name="T56" fmla="*/ 339 w 450"/>
                <a:gd name="T57" fmla="*/ 104 h 477"/>
                <a:gd name="T58" fmla="*/ 299 w 450"/>
                <a:gd name="T59" fmla="*/ 120 h 477"/>
                <a:gd name="T60" fmla="*/ 293 w 450"/>
                <a:gd name="T61" fmla="*/ 66 h 477"/>
                <a:gd name="T62" fmla="*/ 337 w 450"/>
                <a:gd name="T63" fmla="*/ 47 h 477"/>
                <a:gd name="T64" fmla="*/ 384 w 450"/>
                <a:gd name="T65" fmla="*/ 22 h 477"/>
                <a:gd name="T66" fmla="*/ 385 w 450"/>
                <a:gd name="T67" fmla="*/ 47 h 477"/>
                <a:gd name="T68" fmla="*/ 410 w 450"/>
                <a:gd name="T69" fmla="*/ 76 h 477"/>
                <a:gd name="T70" fmla="*/ 414 w 450"/>
                <a:gd name="T71" fmla="*/ 50 h 477"/>
                <a:gd name="T72" fmla="*/ 450 w 450"/>
                <a:gd name="T73" fmla="*/ 44 h 477"/>
                <a:gd name="T74" fmla="*/ 38 w 450"/>
                <a:gd name="T75" fmla="*/ 112 h 477"/>
                <a:gd name="T76" fmla="*/ 38 w 450"/>
                <a:gd name="T77" fmla="*/ 114 h 477"/>
                <a:gd name="T78" fmla="*/ 36 w 450"/>
                <a:gd name="T79" fmla="*/ 113 h 477"/>
                <a:gd name="T80" fmla="*/ 36 w 450"/>
                <a:gd name="T81" fmla="*/ 113 h 477"/>
                <a:gd name="T82" fmla="*/ 36 w 450"/>
                <a:gd name="T83" fmla="*/ 113 h 477"/>
                <a:gd name="T84" fmla="*/ 37 w 450"/>
                <a:gd name="T85" fmla="*/ 111 h 477"/>
                <a:gd name="T86" fmla="*/ 38 w 450"/>
                <a:gd name="T87" fmla="*/ 111 h 477"/>
                <a:gd name="T88" fmla="*/ 38 w 450"/>
                <a:gd name="T89" fmla="*/ 112 h 477"/>
                <a:gd name="T90" fmla="*/ 42 w 450"/>
                <a:gd name="T91" fmla="*/ 106 h 477"/>
                <a:gd name="T92" fmla="*/ 46 w 450"/>
                <a:gd name="T93" fmla="*/ 158 h 477"/>
                <a:gd name="T94" fmla="*/ 182 w 450"/>
                <a:gd name="T95" fmla="*/ 431 h 477"/>
                <a:gd name="T96" fmla="*/ 160 w 450"/>
                <a:gd name="T97" fmla="*/ 54 h 477"/>
                <a:gd name="T98" fmla="*/ 184 w 450"/>
                <a:gd name="T99" fmla="*/ 73 h 477"/>
                <a:gd name="T100" fmla="*/ 200 w 450"/>
                <a:gd name="T101" fmla="*/ 142 h 477"/>
                <a:gd name="T102" fmla="*/ 246 w 450"/>
                <a:gd name="T103" fmla="*/ 215 h 477"/>
                <a:gd name="T104" fmla="*/ 276 w 450"/>
                <a:gd name="T105" fmla="*/ 193 h 477"/>
                <a:gd name="T106" fmla="*/ 257 w 450"/>
                <a:gd name="T107" fmla="*/ 189 h 477"/>
                <a:gd name="T108" fmla="*/ 257 w 450"/>
                <a:gd name="T109" fmla="*/ 171 h 477"/>
                <a:gd name="T110" fmla="*/ 408 w 450"/>
                <a:gd name="T111" fmla="*/ 47 h 477"/>
                <a:gd name="T112" fmla="*/ 403 w 450"/>
                <a:gd name="T113" fmla="*/ 48 h 477"/>
                <a:gd name="T114" fmla="*/ 401 w 450"/>
                <a:gd name="T115" fmla="*/ 46 h 477"/>
                <a:gd name="T116" fmla="*/ 415 w 450"/>
                <a:gd name="T117" fmla="*/ 2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50" h="477">
                  <a:moveTo>
                    <a:pt x="426" y="32"/>
                  </a:moveTo>
                  <a:cubicBezTo>
                    <a:pt x="427" y="30"/>
                    <a:pt x="436" y="30"/>
                    <a:pt x="434" y="29"/>
                  </a:cubicBezTo>
                  <a:cubicBezTo>
                    <a:pt x="431" y="29"/>
                    <a:pt x="428" y="28"/>
                    <a:pt x="427" y="26"/>
                  </a:cubicBezTo>
                  <a:cubicBezTo>
                    <a:pt x="431" y="26"/>
                    <a:pt x="436" y="28"/>
                    <a:pt x="435" y="23"/>
                  </a:cubicBezTo>
                  <a:cubicBezTo>
                    <a:pt x="431" y="23"/>
                    <a:pt x="428" y="23"/>
                    <a:pt x="432" y="21"/>
                  </a:cubicBezTo>
                  <a:cubicBezTo>
                    <a:pt x="428" y="19"/>
                    <a:pt x="425" y="23"/>
                    <a:pt x="425" y="21"/>
                  </a:cubicBezTo>
                  <a:cubicBezTo>
                    <a:pt x="427" y="20"/>
                    <a:pt x="422" y="17"/>
                    <a:pt x="422" y="15"/>
                  </a:cubicBezTo>
                  <a:cubicBezTo>
                    <a:pt x="418" y="14"/>
                    <a:pt x="418" y="17"/>
                    <a:pt x="414" y="16"/>
                  </a:cubicBezTo>
                  <a:cubicBezTo>
                    <a:pt x="414" y="11"/>
                    <a:pt x="410" y="15"/>
                    <a:pt x="408" y="13"/>
                  </a:cubicBezTo>
                  <a:cubicBezTo>
                    <a:pt x="409" y="11"/>
                    <a:pt x="411" y="12"/>
                    <a:pt x="411" y="9"/>
                  </a:cubicBezTo>
                  <a:cubicBezTo>
                    <a:pt x="399" y="8"/>
                    <a:pt x="391" y="13"/>
                    <a:pt x="385" y="11"/>
                  </a:cubicBezTo>
                  <a:cubicBezTo>
                    <a:pt x="386" y="9"/>
                    <a:pt x="390" y="8"/>
                    <a:pt x="389" y="3"/>
                  </a:cubicBezTo>
                  <a:cubicBezTo>
                    <a:pt x="384" y="0"/>
                    <a:pt x="379" y="4"/>
                    <a:pt x="374" y="5"/>
                  </a:cubicBezTo>
                  <a:cubicBezTo>
                    <a:pt x="374" y="4"/>
                    <a:pt x="375" y="2"/>
                    <a:pt x="375" y="2"/>
                  </a:cubicBezTo>
                  <a:cubicBezTo>
                    <a:pt x="373" y="2"/>
                    <a:pt x="372" y="1"/>
                    <a:pt x="370" y="1"/>
                  </a:cubicBezTo>
                  <a:cubicBezTo>
                    <a:pt x="358" y="0"/>
                    <a:pt x="346" y="13"/>
                    <a:pt x="339" y="16"/>
                  </a:cubicBezTo>
                  <a:cubicBezTo>
                    <a:pt x="342" y="17"/>
                    <a:pt x="347" y="17"/>
                    <a:pt x="348" y="20"/>
                  </a:cubicBezTo>
                  <a:cubicBezTo>
                    <a:pt x="345" y="20"/>
                    <a:pt x="341" y="16"/>
                    <a:pt x="339" y="20"/>
                  </a:cubicBezTo>
                  <a:cubicBezTo>
                    <a:pt x="340" y="20"/>
                    <a:pt x="340" y="21"/>
                    <a:pt x="340" y="23"/>
                  </a:cubicBezTo>
                  <a:cubicBezTo>
                    <a:pt x="344" y="23"/>
                    <a:pt x="349" y="22"/>
                    <a:pt x="351" y="25"/>
                  </a:cubicBezTo>
                  <a:cubicBezTo>
                    <a:pt x="347" y="35"/>
                    <a:pt x="336" y="36"/>
                    <a:pt x="329" y="42"/>
                  </a:cubicBezTo>
                  <a:cubicBezTo>
                    <a:pt x="330" y="38"/>
                    <a:pt x="333" y="36"/>
                    <a:pt x="332" y="30"/>
                  </a:cubicBezTo>
                  <a:cubicBezTo>
                    <a:pt x="326" y="29"/>
                    <a:pt x="325" y="34"/>
                    <a:pt x="321" y="35"/>
                  </a:cubicBezTo>
                  <a:cubicBezTo>
                    <a:pt x="322" y="33"/>
                    <a:pt x="323" y="30"/>
                    <a:pt x="324" y="28"/>
                  </a:cubicBezTo>
                  <a:cubicBezTo>
                    <a:pt x="322" y="27"/>
                    <a:pt x="318" y="29"/>
                    <a:pt x="318" y="26"/>
                  </a:cubicBezTo>
                  <a:cubicBezTo>
                    <a:pt x="319" y="24"/>
                    <a:pt x="324" y="26"/>
                    <a:pt x="325" y="23"/>
                  </a:cubicBezTo>
                  <a:cubicBezTo>
                    <a:pt x="317" y="3"/>
                    <a:pt x="346" y="11"/>
                    <a:pt x="352" y="1"/>
                  </a:cubicBezTo>
                  <a:cubicBezTo>
                    <a:pt x="342" y="0"/>
                    <a:pt x="335" y="2"/>
                    <a:pt x="326" y="2"/>
                  </a:cubicBezTo>
                  <a:cubicBezTo>
                    <a:pt x="322" y="10"/>
                    <a:pt x="317" y="17"/>
                    <a:pt x="306" y="18"/>
                  </a:cubicBezTo>
                  <a:cubicBezTo>
                    <a:pt x="309" y="23"/>
                    <a:pt x="303" y="23"/>
                    <a:pt x="302" y="26"/>
                  </a:cubicBezTo>
                  <a:cubicBezTo>
                    <a:pt x="306" y="26"/>
                    <a:pt x="309" y="27"/>
                    <a:pt x="310" y="29"/>
                  </a:cubicBezTo>
                  <a:cubicBezTo>
                    <a:pt x="307" y="29"/>
                    <a:pt x="306" y="31"/>
                    <a:pt x="304" y="32"/>
                  </a:cubicBezTo>
                  <a:cubicBezTo>
                    <a:pt x="306" y="34"/>
                    <a:pt x="308" y="29"/>
                    <a:pt x="308" y="32"/>
                  </a:cubicBezTo>
                  <a:cubicBezTo>
                    <a:pt x="300" y="33"/>
                    <a:pt x="298" y="41"/>
                    <a:pt x="288" y="40"/>
                  </a:cubicBezTo>
                  <a:cubicBezTo>
                    <a:pt x="288" y="37"/>
                    <a:pt x="295" y="38"/>
                    <a:pt x="292" y="35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78" y="36"/>
                    <a:pt x="266" y="39"/>
                    <a:pt x="258" y="36"/>
                  </a:cubicBezTo>
                  <a:cubicBezTo>
                    <a:pt x="255" y="37"/>
                    <a:pt x="254" y="35"/>
                    <a:pt x="251" y="35"/>
                  </a:cubicBezTo>
                  <a:cubicBezTo>
                    <a:pt x="251" y="33"/>
                    <a:pt x="253" y="33"/>
                    <a:pt x="252" y="31"/>
                  </a:cubicBezTo>
                  <a:cubicBezTo>
                    <a:pt x="248" y="31"/>
                    <a:pt x="245" y="31"/>
                    <a:pt x="242" y="32"/>
                  </a:cubicBezTo>
                  <a:cubicBezTo>
                    <a:pt x="240" y="33"/>
                    <a:pt x="239" y="35"/>
                    <a:pt x="235" y="35"/>
                  </a:cubicBezTo>
                  <a:cubicBezTo>
                    <a:pt x="236" y="39"/>
                    <a:pt x="234" y="40"/>
                    <a:pt x="234" y="44"/>
                  </a:cubicBezTo>
                  <a:cubicBezTo>
                    <a:pt x="231" y="42"/>
                    <a:pt x="229" y="47"/>
                    <a:pt x="228" y="44"/>
                  </a:cubicBezTo>
                  <a:cubicBezTo>
                    <a:pt x="228" y="41"/>
                    <a:pt x="233" y="44"/>
                    <a:pt x="232" y="40"/>
                  </a:cubicBezTo>
                  <a:cubicBezTo>
                    <a:pt x="226" y="34"/>
                    <a:pt x="208" y="44"/>
                    <a:pt x="202" y="37"/>
                  </a:cubicBezTo>
                  <a:cubicBezTo>
                    <a:pt x="205" y="36"/>
                    <a:pt x="209" y="35"/>
                    <a:pt x="211" y="33"/>
                  </a:cubicBezTo>
                  <a:cubicBezTo>
                    <a:pt x="197" y="32"/>
                    <a:pt x="187" y="23"/>
                    <a:pt x="173" y="28"/>
                  </a:cubicBezTo>
                  <a:cubicBezTo>
                    <a:pt x="172" y="29"/>
                    <a:pt x="172" y="29"/>
                    <a:pt x="170" y="29"/>
                  </a:cubicBezTo>
                  <a:cubicBezTo>
                    <a:pt x="170" y="27"/>
                    <a:pt x="172" y="27"/>
                    <a:pt x="172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7" y="26"/>
                    <a:pt x="166" y="29"/>
                    <a:pt x="162" y="28"/>
                  </a:cubicBezTo>
                  <a:cubicBezTo>
                    <a:pt x="162" y="25"/>
                    <a:pt x="164" y="25"/>
                    <a:pt x="163" y="22"/>
                  </a:cubicBezTo>
                  <a:cubicBezTo>
                    <a:pt x="158" y="23"/>
                    <a:pt x="144" y="27"/>
                    <a:pt x="148" y="24"/>
                  </a:cubicBezTo>
                  <a:cubicBezTo>
                    <a:pt x="135" y="30"/>
                    <a:pt x="122" y="23"/>
                    <a:pt x="113" y="32"/>
                  </a:cubicBezTo>
                  <a:cubicBezTo>
                    <a:pt x="110" y="31"/>
                    <a:pt x="102" y="30"/>
                    <a:pt x="105" y="26"/>
                  </a:cubicBezTo>
                  <a:cubicBezTo>
                    <a:pt x="98" y="25"/>
                    <a:pt x="90" y="24"/>
                    <a:pt x="82" y="23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76" y="29"/>
                    <a:pt x="70" y="34"/>
                    <a:pt x="65" y="40"/>
                  </a:cubicBezTo>
                  <a:cubicBezTo>
                    <a:pt x="63" y="42"/>
                    <a:pt x="61" y="44"/>
                    <a:pt x="59" y="46"/>
                  </a:cubicBezTo>
                  <a:cubicBezTo>
                    <a:pt x="55" y="50"/>
                    <a:pt x="52" y="53"/>
                    <a:pt x="48" y="57"/>
                  </a:cubicBezTo>
                  <a:cubicBezTo>
                    <a:pt x="46" y="59"/>
                    <a:pt x="45" y="61"/>
                    <a:pt x="43" y="63"/>
                  </a:cubicBezTo>
                  <a:cubicBezTo>
                    <a:pt x="40" y="66"/>
                    <a:pt x="38" y="69"/>
                    <a:pt x="35" y="72"/>
                  </a:cubicBezTo>
                  <a:cubicBezTo>
                    <a:pt x="33" y="75"/>
                    <a:pt x="31" y="77"/>
                    <a:pt x="29" y="80"/>
                  </a:cubicBezTo>
                  <a:cubicBezTo>
                    <a:pt x="29" y="80"/>
                    <a:pt x="29" y="80"/>
                    <a:pt x="28" y="80"/>
                  </a:cubicBezTo>
                  <a:cubicBezTo>
                    <a:pt x="26" y="83"/>
                    <a:pt x="24" y="85"/>
                    <a:pt x="22" y="8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4" y="88"/>
                    <a:pt x="26" y="88"/>
                    <a:pt x="28" y="88"/>
                  </a:cubicBezTo>
                  <a:cubicBezTo>
                    <a:pt x="23" y="94"/>
                    <a:pt x="34" y="104"/>
                    <a:pt x="27" y="112"/>
                  </a:cubicBezTo>
                  <a:cubicBezTo>
                    <a:pt x="28" y="116"/>
                    <a:pt x="32" y="106"/>
                    <a:pt x="33" y="110"/>
                  </a:cubicBezTo>
                  <a:cubicBezTo>
                    <a:pt x="31" y="112"/>
                    <a:pt x="27" y="114"/>
                    <a:pt x="32" y="117"/>
                  </a:cubicBezTo>
                  <a:cubicBezTo>
                    <a:pt x="31" y="118"/>
                    <a:pt x="25" y="121"/>
                    <a:pt x="28" y="124"/>
                  </a:cubicBezTo>
                  <a:cubicBezTo>
                    <a:pt x="29" y="121"/>
                    <a:pt x="31" y="118"/>
                    <a:pt x="31" y="124"/>
                  </a:cubicBezTo>
                  <a:cubicBezTo>
                    <a:pt x="35" y="124"/>
                    <a:pt x="34" y="120"/>
                    <a:pt x="36" y="119"/>
                  </a:cubicBezTo>
                  <a:cubicBezTo>
                    <a:pt x="36" y="124"/>
                    <a:pt x="38" y="121"/>
                    <a:pt x="40" y="120"/>
                  </a:cubicBezTo>
                  <a:cubicBezTo>
                    <a:pt x="38" y="123"/>
                    <a:pt x="40" y="124"/>
                    <a:pt x="39" y="128"/>
                  </a:cubicBezTo>
                  <a:cubicBezTo>
                    <a:pt x="34" y="127"/>
                    <a:pt x="33" y="130"/>
                    <a:pt x="33" y="134"/>
                  </a:cubicBezTo>
                  <a:cubicBezTo>
                    <a:pt x="37" y="133"/>
                    <a:pt x="34" y="131"/>
                    <a:pt x="39" y="133"/>
                  </a:cubicBezTo>
                  <a:cubicBezTo>
                    <a:pt x="39" y="136"/>
                    <a:pt x="34" y="135"/>
                    <a:pt x="34" y="139"/>
                  </a:cubicBezTo>
                  <a:cubicBezTo>
                    <a:pt x="36" y="139"/>
                    <a:pt x="38" y="139"/>
                    <a:pt x="39" y="141"/>
                  </a:cubicBezTo>
                  <a:cubicBezTo>
                    <a:pt x="34" y="140"/>
                    <a:pt x="36" y="146"/>
                    <a:pt x="34" y="149"/>
                  </a:cubicBezTo>
                  <a:cubicBezTo>
                    <a:pt x="36" y="150"/>
                    <a:pt x="40" y="148"/>
                    <a:pt x="40" y="150"/>
                  </a:cubicBezTo>
                  <a:cubicBezTo>
                    <a:pt x="37" y="152"/>
                    <a:pt x="31" y="150"/>
                    <a:pt x="28" y="152"/>
                  </a:cubicBezTo>
                  <a:cubicBezTo>
                    <a:pt x="30" y="159"/>
                    <a:pt x="33" y="164"/>
                    <a:pt x="39" y="167"/>
                  </a:cubicBezTo>
                  <a:cubicBezTo>
                    <a:pt x="33" y="168"/>
                    <a:pt x="29" y="181"/>
                    <a:pt x="33" y="184"/>
                  </a:cubicBezTo>
                  <a:cubicBezTo>
                    <a:pt x="18" y="193"/>
                    <a:pt x="9" y="209"/>
                    <a:pt x="3" y="228"/>
                  </a:cubicBezTo>
                  <a:cubicBezTo>
                    <a:pt x="2" y="231"/>
                    <a:pt x="4" y="238"/>
                    <a:pt x="2" y="239"/>
                  </a:cubicBezTo>
                  <a:cubicBezTo>
                    <a:pt x="0" y="255"/>
                    <a:pt x="8" y="271"/>
                    <a:pt x="19" y="277"/>
                  </a:cubicBezTo>
                  <a:cubicBezTo>
                    <a:pt x="16" y="295"/>
                    <a:pt x="25" y="300"/>
                    <a:pt x="26" y="313"/>
                  </a:cubicBezTo>
                  <a:cubicBezTo>
                    <a:pt x="25" y="314"/>
                    <a:pt x="23" y="315"/>
                    <a:pt x="20" y="314"/>
                  </a:cubicBezTo>
                  <a:cubicBezTo>
                    <a:pt x="21" y="323"/>
                    <a:pt x="31" y="321"/>
                    <a:pt x="34" y="327"/>
                  </a:cubicBezTo>
                  <a:cubicBezTo>
                    <a:pt x="27" y="337"/>
                    <a:pt x="41" y="342"/>
                    <a:pt x="43" y="350"/>
                  </a:cubicBezTo>
                  <a:cubicBezTo>
                    <a:pt x="45" y="348"/>
                    <a:pt x="46" y="346"/>
                    <a:pt x="46" y="342"/>
                  </a:cubicBezTo>
                  <a:cubicBezTo>
                    <a:pt x="43" y="339"/>
                    <a:pt x="41" y="342"/>
                    <a:pt x="40" y="337"/>
                  </a:cubicBezTo>
                  <a:cubicBezTo>
                    <a:pt x="42" y="322"/>
                    <a:pt x="30" y="315"/>
                    <a:pt x="33" y="304"/>
                  </a:cubicBezTo>
                  <a:cubicBezTo>
                    <a:pt x="33" y="305"/>
                    <a:pt x="33" y="305"/>
                    <a:pt x="34" y="305"/>
                  </a:cubicBezTo>
                  <a:cubicBezTo>
                    <a:pt x="35" y="301"/>
                    <a:pt x="32" y="303"/>
                    <a:pt x="31" y="304"/>
                  </a:cubicBezTo>
                  <a:cubicBezTo>
                    <a:pt x="31" y="298"/>
                    <a:pt x="27" y="290"/>
                    <a:pt x="29" y="285"/>
                  </a:cubicBezTo>
                  <a:cubicBezTo>
                    <a:pt x="32" y="287"/>
                    <a:pt x="36" y="288"/>
                    <a:pt x="39" y="290"/>
                  </a:cubicBezTo>
                  <a:cubicBezTo>
                    <a:pt x="40" y="297"/>
                    <a:pt x="37" y="305"/>
                    <a:pt x="39" y="308"/>
                  </a:cubicBezTo>
                  <a:cubicBezTo>
                    <a:pt x="44" y="309"/>
                    <a:pt x="47" y="321"/>
                    <a:pt x="53" y="325"/>
                  </a:cubicBezTo>
                  <a:cubicBezTo>
                    <a:pt x="52" y="327"/>
                    <a:pt x="50" y="328"/>
                    <a:pt x="50" y="330"/>
                  </a:cubicBezTo>
                  <a:cubicBezTo>
                    <a:pt x="62" y="338"/>
                    <a:pt x="74" y="358"/>
                    <a:pt x="66" y="371"/>
                  </a:cubicBezTo>
                  <a:cubicBezTo>
                    <a:pt x="79" y="387"/>
                    <a:pt x="99" y="395"/>
                    <a:pt x="120" y="402"/>
                  </a:cubicBezTo>
                  <a:cubicBezTo>
                    <a:pt x="123" y="401"/>
                    <a:pt x="126" y="399"/>
                    <a:pt x="130" y="397"/>
                  </a:cubicBezTo>
                  <a:cubicBezTo>
                    <a:pt x="142" y="407"/>
                    <a:pt x="154" y="421"/>
                    <a:pt x="173" y="419"/>
                  </a:cubicBezTo>
                  <a:cubicBezTo>
                    <a:pt x="171" y="428"/>
                    <a:pt x="186" y="429"/>
                    <a:pt x="182" y="444"/>
                  </a:cubicBezTo>
                  <a:cubicBezTo>
                    <a:pt x="185" y="445"/>
                    <a:pt x="186" y="445"/>
                    <a:pt x="188" y="442"/>
                  </a:cubicBezTo>
                  <a:cubicBezTo>
                    <a:pt x="192" y="456"/>
                    <a:pt x="205" y="455"/>
                    <a:pt x="214" y="463"/>
                  </a:cubicBezTo>
                  <a:cubicBezTo>
                    <a:pt x="214" y="461"/>
                    <a:pt x="218" y="462"/>
                    <a:pt x="218" y="460"/>
                  </a:cubicBezTo>
                  <a:cubicBezTo>
                    <a:pt x="216" y="460"/>
                    <a:pt x="215" y="458"/>
                    <a:pt x="215" y="455"/>
                  </a:cubicBezTo>
                  <a:cubicBezTo>
                    <a:pt x="219" y="455"/>
                    <a:pt x="219" y="451"/>
                    <a:pt x="222" y="451"/>
                  </a:cubicBezTo>
                  <a:cubicBezTo>
                    <a:pt x="228" y="454"/>
                    <a:pt x="233" y="466"/>
                    <a:pt x="234" y="477"/>
                  </a:cubicBezTo>
                  <a:cubicBezTo>
                    <a:pt x="236" y="470"/>
                    <a:pt x="239" y="463"/>
                    <a:pt x="238" y="456"/>
                  </a:cubicBezTo>
                  <a:cubicBezTo>
                    <a:pt x="230" y="444"/>
                    <a:pt x="220" y="447"/>
                    <a:pt x="205" y="451"/>
                  </a:cubicBezTo>
                  <a:cubicBezTo>
                    <a:pt x="191" y="441"/>
                    <a:pt x="196" y="422"/>
                    <a:pt x="202" y="406"/>
                  </a:cubicBezTo>
                  <a:cubicBezTo>
                    <a:pt x="195" y="395"/>
                    <a:pt x="176" y="403"/>
                    <a:pt x="167" y="400"/>
                  </a:cubicBezTo>
                  <a:cubicBezTo>
                    <a:pt x="171" y="397"/>
                    <a:pt x="171" y="391"/>
                    <a:pt x="173" y="386"/>
                  </a:cubicBezTo>
                  <a:cubicBezTo>
                    <a:pt x="171" y="381"/>
                    <a:pt x="176" y="377"/>
                    <a:pt x="175" y="384"/>
                  </a:cubicBezTo>
                  <a:cubicBezTo>
                    <a:pt x="177" y="374"/>
                    <a:pt x="183" y="370"/>
                    <a:pt x="184" y="362"/>
                  </a:cubicBezTo>
                  <a:cubicBezTo>
                    <a:pt x="182" y="360"/>
                    <a:pt x="180" y="359"/>
                    <a:pt x="177" y="359"/>
                  </a:cubicBezTo>
                  <a:cubicBezTo>
                    <a:pt x="172" y="359"/>
                    <a:pt x="165" y="362"/>
                    <a:pt x="161" y="364"/>
                  </a:cubicBezTo>
                  <a:cubicBezTo>
                    <a:pt x="162" y="373"/>
                    <a:pt x="156" y="376"/>
                    <a:pt x="152" y="381"/>
                  </a:cubicBezTo>
                  <a:cubicBezTo>
                    <a:pt x="145" y="381"/>
                    <a:pt x="139" y="383"/>
                    <a:pt x="132" y="384"/>
                  </a:cubicBezTo>
                  <a:cubicBezTo>
                    <a:pt x="132" y="380"/>
                    <a:pt x="129" y="380"/>
                    <a:pt x="125" y="380"/>
                  </a:cubicBezTo>
                  <a:cubicBezTo>
                    <a:pt x="119" y="367"/>
                    <a:pt x="115" y="352"/>
                    <a:pt x="121" y="338"/>
                  </a:cubicBezTo>
                  <a:cubicBezTo>
                    <a:pt x="121" y="339"/>
                    <a:pt x="121" y="341"/>
                    <a:pt x="122" y="341"/>
                  </a:cubicBezTo>
                  <a:cubicBezTo>
                    <a:pt x="124" y="335"/>
                    <a:pt x="129" y="326"/>
                    <a:pt x="125" y="318"/>
                  </a:cubicBezTo>
                  <a:cubicBezTo>
                    <a:pt x="138" y="309"/>
                    <a:pt x="150" y="297"/>
                    <a:pt x="166" y="300"/>
                  </a:cubicBezTo>
                  <a:cubicBezTo>
                    <a:pt x="164" y="306"/>
                    <a:pt x="178" y="302"/>
                    <a:pt x="181" y="306"/>
                  </a:cubicBezTo>
                  <a:cubicBezTo>
                    <a:pt x="178" y="288"/>
                    <a:pt x="202" y="300"/>
                    <a:pt x="217" y="299"/>
                  </a:cubicBezTo>
                  <a:cubicBezTo>
                    <a:pt x="218" y="313"/>
                    <a:pt x="221" y="325"/>
                    <a:pt x="224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38" y="322"/>
                    <a:pt x="229" y="303"/>
                    <a:pt x="232" y="291"/>
                  </a:cubicBezTo>
                  <a:cubicBezTo>
                    <a:pt x="234" y="281"/>
                    <a:pt x="252" y="275"/>
                    <a:pt x="262" y="269"/>
                  </a:cubicBezTo>
                  <a:cubicBezTo>
                    <a:pt x="266" y="267"/>
                    <a:pt x="272" y="260"/>
                    <a:pt x="276" y="256"/>
                  </a:cubicBezTo>
                  <a:cubicBezTo>
                    <a:pt x="272" y="255"/>
                    <a:pt x="274" y="253"/>
                    <a:pt x="277" y="255"/>
                  </a:cubicBezTo>
                  <a:cubicBezTo>
                    <a:pt x="275" y="247"/>
                    <a:pt x="277" y="242"/>
                    <a:pt x="279" y="236"/>
                  </a:cubicBezTo>
                  <a:cubicBezTo>
                    <a:pt x="281" y="240"/>
                    <a:pt x="278" y="245"/>
                    <a:pt x="279" y="246"/>
                  </a:cubicBezTo>
                  <a:cubicBezTo>
                    <a:pt x="284" y="242"/>
                    <a:pt x="286" y="236"/>
                    <a:pt x="287" y="229"/>
                  </a:cubicBezTo>
                  <a:cubicBezTo>
                    <a:pt x="288" y="230"/>
                    <a:pt x="286" y="235"/>
                    <a:pt x="288" y="234"/>
                  </a:cubicBezTo>
                  <a:cubicBezTo>
                    <a:pt x="293" y="228"/>
                    <a:pt x="297" y="220"/>
                    <a:pt x="309" y="221"/>
                  </a:cubicBezTo>
                  <a:cubicBezTo>
                    <a:pt x="309" y="218"/>
                    <a:pt x="308" y="218"/>
                    <a:pt x="307" y="217"/>
                  </a:cubicBezTo>
                  <a:cubicBezTo>
                    <a:pt x="315" y="217"/>
                    <a:pt x="316" y="216"/>
                    <a:pt x="321" y="216"/>
                  </a:cubicBezTo>
                  <a:cubicBezTo>
                    <a:pt x="323" y="214"/>
                    <a:pt x="319" y="213"/>
                    <a:pt x="319" y="209"/>
                  </a:cubicBezTo>
                  <a:cubicBezTo>
                    <a:pt x="329" y="198"/>
                    <a:pt x="348" y="191"/>
                    <a:pt x="363" y="189"/>
                  </a:cubicBezTo>
                  <a:cubicBezTo>
                    <a:pt x="360" y="191"/>
                    <a:pt x="356" y="193"/>
                    <a:pt x="352" y="195"/>
                  </a:cubicBezTo>
                  <a:cubicBezTo>
                    <a:pt x="351" y="199"/>
                    <a:pt x="353" y="199"/>
                    <a:pt x="353" y="202"/>
                  </a:cubicBezTo>
                  <a:cubicBezTo>
                    <a:pt x="359" y="202"/>
                    <a:pt x="360" y="196"/>
                    <a:pt x="366" y="194"/>
                  </a:cubicBezTo>
                  <a:cubicBezTo>
                    <a:pt x="371" y="192"/>
                    <a:pt x="381" y="195"/>
                    <a:pt x="384" y="187"/>
                  </a:cubicBezTo>
                  <a:cubicBezTo>
                    <a:pt x="376" y="187"/>
                    <a:pt x="359" y="182"/>
                    <a:pt x="369" y="171"/>
                  </a:cubicBezTo>
                  <a:cubicBezTo>
                    <a:pt x="366" y="170"/>
                    <a:pt x="361" y="172"/>
                    <a:pt x="360" y="170"/>
                  </a:cubicBezTo>
                  <a:cubicBezTo>
                    <a:pt x="366" y="168"/>
                    <a:pt x="375" y="169"/>
                    <a:pt x="376" y="163"/>
                  </a:cubicBezTo>
                  <a:cubicBezTo>
                    <a:pt x="360" y="159"/>
                    <a:pt x="351" y="167"/>
                    <a:pt x="340" y="171"/>
                  </a:cubicBezTo>
                  <a:cubicBezTo>
                    <a:pt x="342" y="167"/>
                    <a:pt x="335" y="171"/>
                    <a:pt x="337" y="166"/>
                  </a:cubicBezTo>
                  <a:cubicBezTo>
                    <a:pt x="352" y="170"/>
                    <a:pt x="356" y="156"/>
                    <a:pt x="369" y="155"/>
                  </a:cubicBezTo>
                  <a:cubicBezTo>
                    <a:pt x="376" y="156"/>
                    <a:pt x="387" y="153"/>
                    <a:pt x="392" y="156"/>
                  </a:cubicBezTo>
                  <a:cubicBezTo>
                    <a:pt x="402" y="160"/>
                    <a:pt x="406" y="150"/>
                    <a:pt x="418" y="146"/>
                  </a:cubicBezTo>
                  <a:cubicBezTo>
                    <a:pt x="420" y="145"/>
                    <a:pt x="420" y="147"/>
                    <a:pt x="422" y="147"/>
                  </a:cubicBezTo>
                  <a:cubicBezTo>
                    <a:pt x="431" y="145"/>
                    <a:pt x="433" y="136"/>
                    <a:pt x="434" y="130"/>
                  </a:cubicBezTo>
                  <a:cubicBezTo>
                    <a:pt x="430" y="130"/>
                    <a:pt x="428" y="131"/>
                    <a:pt x="426" y="132"/>
                  </a:cubicBezTo>
                  <a:cubicBezTo>
                    <a:pt x="426" y="129"/>
                    <a:pt x="427" y="129"/>
                    <a:pt x="427" y="127"/>
                  </a:cubicBezTo>
                  <a:cubicBezTo>
                    <a:pt x="422" y="129"/>
                    <a:pt x="415" y="134"/>
                    <a:pt x="411" y="132"/>
                  </a:cubicBezTo>
                  <a:cubicBezTo>
                    <a:pt x="418" y="127"/>
                    <a:pt x="424" y="129"/>
                    <a:pt x="429" y="124"/>
                  </a:cubicBezTo>
                  <a:cubicBezTo>
                    <a:pt x="424" y="123"/>
                    <a:pt x="422" y="120"/>
                    <a:pt x="417" y="120"/>
                  </a:cubicBezTo>
                  <a:cubicBezTo>
                    <a:pt x="418" y="114"/>
                    <a:pt x="415" y="118"/>
                    <a:pt x="413" y="115"/>
                  </a:cubicBezTo>
                  <a:cubicBezTo>
                    <a:pt x="413" y="113"/>
                    <a:pt x="412" y="113"/>
                    <a:pt x="412" y="111"/>
                  </a:cubicBezTo>
                  <a:cubicBezTo>
                    <a:pt x="421" y="104"/>
                    <a:pt x="409" y="95"/>
                    <a:pt x="412" y="85"/>
                  </a:cubicBezTo>
                  <a:cubicBezTo>
                    <a:pt x="401" y="92"/>
                    <a:pt x="391" y="105"/>
                    <a:pt x="377" y="96"/>
                  </a:cubicBezTo>
                  <a:cubicBezTo>
                    <a:pt x="386" y="94"/>
                    <a:pt x="380" y="87"/>
                    <a:pt x="385" y="81"/>
                  </a:cubicBezTo>
                  <a:cubicBezTo>
                    <a:pt x="378" y="83"/>
                    <a:pt x="379" y="77"/>
                    <a:pt x="377" y="74"/>
                  </a:cubicBezTo>
                  <a:cubicBezTo>
                    <a:pt x="366" y="76"/>
                    <a:pt x="362" y="71"/>
                    <a:pt x="352" y="72"/>
                  </a:cubicBezTo>
                  <a:cubicBezTo>
                    <a:pt x="352" y="78"/>
                    <a:pt x="347" y="80"/>
                    <a:pt x="343" y="83"/>
                  </a:cubicBezTo>
                  <a:cubicBezTo>
                    <a:pt x="348" y="87"/>
                    <a:pt x="338" y="94"/>
                    <a:pt x="333" y="96"/>
                  </a:cubicBezTo>
                  <a:cubicBezTo>
                    <a:pt x="333" y="101"/>
                    <a:pt x="340" y="99"/>
                    <a:pt x="339" y="104"/>
                  </a:cubicBezTo>
                  <a:cubicBezTo>
                    <a:pt x="333" y="114"/>
                    <a:pt x="321" y="119"/>
                    <a:pt x="310" y="124"/>
                  </a:cubicBezTo>
                  <a:cubicBezTo>
                    <a:pt x="310" y="137"/>
                    <a:pt x="305" y="146"/>
                    <a:pt x="295" y="148"/>
                  </a:cubicBezTo>
                  <a:cubicBezTo>
                    <a:pt x="293" y="144"/>
                    <a:pt x="290" y="140"/>
                    <a:pt x="292" y="135"/>
                  </a:cubicBezTo>
                  <a:cubicBezTo>
                    <a:pt x="293" y="136"/>
                    <a:pt x="299" y="140"/>
                    <a:pt x="299" y="135"/>
                  </a:cubicBezTo>
                  <a:cubicBezTo>
                    <a:pt x="299" y="132"/>
                    <a:pt x="292" y="136"/>
                    <a:pt x="293" y="133"/>
                  </a:cubicBezTo>
                  <a:cubicBezTo>
                    <a:pt x="296" y="130"/>
                    <a:pt x="296" y="124"/>
                    <a:pt x="299" y="120"/>
                  </a:cubicBezTo>
                  <a:cubicBezTo>
                    <a:pt x="292" y="119"/>
                    <a:pt x="289" y="122"/>
                    <a:pt x="282" y="121"/>
                  </a:cubicBezTo>
                  <a:cubicBezTo>
                    <a:pt x="277" y="112"/>
                    <a:pt x="268" y="104"/>
                    <a:pt x="254" y="107"/>
                  </a:cubicBezTo>
                  <a:cubicBezTo>
                    <a:pt x="255" y="104"/>
                    <a:pt x="257" y="100"/>
                    <a:pt x="258" y="96"/>
                  </a:cubicBezTo>
                  <a:cubicBezTo>
                    <a:pt x="255" y="96"/>
                    <a:pt x="251" y="99"/>
                    <a:pt x="251" y="94"/>
                  </a:cubicBezTo>
                  <a:cubicBezTo>
                    <a:pt x="259" y="85"/>
                    <a:pt x="268" y="76"/>
                    <a:pt x="280" y="72"/>
                  </a:cubicBezTo>
                  <a:cubicBezTo>
                    <a:pt x="284" y="70"/>
                    <a:pt x="291" y="71"/>
                    <a:pt x="293" y="66"/>
                  </a:cubicBezTo>
                  <a:cubicBezTo>
                    <a:pt x="289" y="66"/>
                    <a:pt x="286" y="65"/>
                    <a:pt x="286" y="62"/>
                  </a:cubicBezTo>
                  <a:cubicBezTo>
                    <a:pt x="300" y="65"/>
                    <a:pt x="310" y="61"/>
                    <a:pt x="319" y="54"/>
                  </a:cubicBezTo>
                  <a:cubicBezTo>
                    <a:pt x="317" y="53"/>
                    <a:pt x="312" y="54"/>
                    <a:pt x="311" y="51"/>
                  </a:cubicBezTo>
                  <a:cubicBezTo>
                    <a:pt x="316" y="53"/>
                    <a:pt x="322" y="51"/>
                    <a:pt x="326" y="50"/>
                  </a:cubicBezTo>
                  <a:cubicBezTo>
                    <a:pt x="328" y="49"/>
                    <a:pt x="330" y="47"/>
                    <a:pt x="330" y="46"/>
                  </a:cubicBezTo>
                  <a:cubicBezTo>
                    <a:pt x="333" y="46"/>
                    <a:pt x="333" y="48"/>
                    <a:pt x="337" y="47"/>
                  </a:cubicBezTo>
                  <a:cubicBezTo>
                    <a:pt x="336" y="50"/>
                    <a:pt x="336" y="53"/>
                    <a:pt x="340" y="52"/>
                  </a:cubicBezTo>
                  <a:cubicBezTo>
                    <a:pt x="341" y="50"/>
                    <a:pt x="338" y="50"/>
                    <a:pt x="341" y="46"/>
                  </a:cubicBezTo>
                  <a:cubicBezTo>
                    <a:pt x="352" y="51"/>
                    <a:pt x="358" y="39"/>
                    <a:pt x="359" y="33"/>
                  </a:cubicBezTo>
                  <a:cubicBezTo>
                    <a:pt x="363" y="34"/>
                    <a:pt x="367" y="33"/>
                    <a:pt x="367" y="29"/>
                  </a:cubicBezTo>
                  <a:cubicBezTo>
                    <a:pt x="362" y="29"/>
                    <a:pt x="365" y="26"/>
                    <a:pt x="360" y="25"/>
                  </a:cubicBezTo>
                  <a:cubicBezTo>
                    <a:pt x="372" y="23"/>
                    <a:pt x="379" y="29"/>
                    <a:pt x="384" y="22"/>
                  </a:cubicBezTo>
                  <a:cubicBezTo>
                    <a:pt x="385" y="24"/>
                    <a:pt x="387" y="25"/>
                    <a:pt x="388" y="28"/>
                  </a:cubicBezTo>
                  <a:cubicBezTo>
                    <a:pt x="386" y="28"/>
                    <a:pt x="385" y="28"/>
                    <a:pt x="385" y="30"/>
                  </a:cubicBezTo>
                  <a:cubicBezTo>
                    <a:pt x="390" y="30"/>
                    <a:pt x="390" y="30"/>
                    <a:pt x="390" y="30"/>
                  </a:cubicBezTo>
                  <a:cubicBezTo>
                    <a:pt x="395" y="29"/>
                    <a:pt x="396" y="32"/>
                    <a:pt x="398" y="33"/>
                  </a:cubicBezTo>
                  <a:cubicBezTo>
                    <a:pt x="396" y="38"/>
                    <a:pt x="402" y="34"/>
                    <a:pt x="402" y="37"/>
                  </a:cubicBezTo>
                  <a:cubicBezTo>
                    <a:pt x="398" y="43"/>
                    <a:pt x="392" y="46"/>
                    <a:pt x="385" y="47"/>
                  </a:cubicBezTo>
                  <a:cubicBezTo>
                    <a:pt x="384" y="50"/>
                    <a:pt x="389" y="52"/>
                    <a:pt x="385" y="53"/>
                  </a:cubicBezTo>
                  <a:cubicBezTo>
                    <a:pt x="375" y="54"/>
                    <a:pt x="365" y="51"/>
                    <a:pt x="361" y="59"/>
                  </a:cubicBezTo>
                  <a:cubicBezTo>
                    <a:pt x="373" y="62"/>
                    <a:pt x="383" y="55"/>
                    <a:pt x="388" y="65"/>
                  </a:cubicBezTo>
                  <a:cubicBezTo>
                    <a:pt x="388" y="66"/>
                    <a:pt x="386" y="66"/>
                    <a:pt x="385" y="67"/>
                  </a:cubicBezTo>
                  <a:cubicBezTo>
                    <a:pt x="391" y="66"/>
                    <a:pt x="387" y="68"/>
                    <a:pt x="388" y="72"/>
                  </a:cubicBezTo>
                  <a:cubicBezTo>
                    <a:pt x="396" y="69"/>
                    <a:pt x="400" y="76"/>
                    <a:pt x="410" y="76"/>
                  </a:cubicBezTo>
                  <a:cubicBezTo>
                    <a:pt x="410" y="69"/>
                    <a:pt x="405" y="69"/>
                    <a:pt x="403" y="65"/>
                  </a:cubicBezTo>
                  <a:cubicBezTo>
                    <a:pt x="410" y="64"/>
                    <a:pt x="415" y="72"/>
                    <a:pt x="419" y="72"/>
                  </a:cubicBezTo>
                  <a:cubicBezTo>
                    <a:pt x="416" y="69"/>
                    <a:pt x="423" y="66"/>
                    <a:pt x="423" y="62"/>
                  </a:cubicBezTo>
                  <a:cubicBezTo>
                    <a:pt x="420" y="61"/>
                    <a:pt x="422" y="60"/>
                    <a:pt x="423" y="59"/>
                  </a:cubicBezTo>
                  <a:cubicBezTo>
                    <a:pt x="420" y="58"/>
                    <a:pt x="423" y="57"/>
                    <a:pt x="419" y="55"/>
                  </a:cubicBezTo>
                  <a:cubicBezTo>
                    <a:pt x="417" y="54"/>
                    <a:pt x="415" y="52"/>
                    <a:pt x="414" y="50"/>
                  </a:cubicBezTo>
                  <a:cubicBezTo>
                    <a:pt x="419" y="50"/>
                    <a:pt x="419" y="50"/>
                    <a:pt x="419" y="50"/>
                  </a:cubicBezTo>
                  <a:cubicBezTo>
                    <a:pt x="418" y="49"/>
                    <a:pt x="416" y="45"/>
                    <a:pt x="420" y="46"/>
                  </a:cubicBezTo>
                  <a:cubicBezTo>
                    <a:pt x="420" y="47"/>
                    <a:pt x="420" y="47"/>
                    <a:pt x="420" y="47"/>
                  </a:cubicBezTo>
                  <a:cubicBezTo>
                    <a:pt x="425" y="44"/>
                    <a:pt x="427" y="51"/>
                    <a:pt x="428" y="55"/>
                  </a:cubicBezTo>
                  <a:cubicBezTo>
                    <a:pt x="431" y="54"/>
                    <a:pt x="431" y="57"/>
                    <a:pt x="434" y="57"/>
                  </a:cubicBezTo>
                  <a:cubicBezTo>
                    <a:pt x="438" y="49"/>
                    <a:pt x="446" y="50"/>
                    <a:pt x="450" y="44"/>
                  </a:cubicBezTo>
                  <a:cubicBezTo>
                    <a:pt x="440" y="44"/>
                    <a:pt x="434" y="35"/>
                    <a:pt x="426" y="32"/>
                  </a:cubicBezTo>
                  <a:close/>
                  <a:moveTo>
                    <a:pt x="44" y="92"/>
                  </a:moveTo>
                  <a:cubicBezTo>
                    <a:pt x="48" y="94"/>
                    <a:pt x="40" y="97"/>
                    <a:pt x="46" y="98"/>
                  </a:cubicBezTo>
                  <a:cubicBezTo>
                    <a:pt x="45" y="99"/>
                    <a:pt x="43" y="99"/>
                    <a:pt x="43" y="100"/>
                  </a:cubicBezTo>
                  <a:cubicBezTo>
                    <a:pt x="38" y="99"/>
                    <a:pt x="43" y="95"/>
                    <a:pt x="44" y="92"/>
                  </a:cubicBezTo>
                  <a:close/>
                  <a:moveTo>
                    <a:pt x="38" y="112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5"/>
                    <a:pt x="38" y="115"/>
                    <a:pt x="38" y="116"/>
                  </a:cubicBezTo>
                  <a:cubicBezTo>
                    <a:pt x="38" y="116"/>
                    <a:pt x="38" y="117"/>
                    <a:pt x="38" y="117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8" y="117"/>
                    <a:pt x="38" y="118"/>
                    <a:pt x="38" y="118"/>
                  </a:cubicBezTo>
                  <a:cubicBezTo>
                    <a:pt x="35" y="118"/>
                    <a:pt x="37" y="115"/>
                    <a:pt x="36" y="114"/>
                  </a:cubicBezTo>
                  <a:cubicBezTo>
                    <a:pt x="36" y="114"/>
                    <a:pt x="36" y="113"/>
                    <a:pt x="36" y="113"/>
                  </a:cubicBezTo>
                  <a:cubicBezTo>
                    <a:pt x="36" y="113"/>
                    <a:pt x="36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6" y="113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8" y="111"/>
                    <a:pt x="38" y="111"/>
                    <a:pt x="38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lose/>
                  <a:moveTo>
                    <a:pt x="34" y="109"/>
                  </a:moveTo>
                  <a:cubicBezTo>
                    <a:pt x="36" y="107"/>
                    <a:pt x="33" y="103"/>
                    <a:pt x="38" y="103"/>
                  </a:cubicBezTo>
                  <a:cubicBezTo>
                    <a:pt x="37" y="104"/>
                    <a:pt x="36" y="105"/>
                    <a:pt x="36" y="106"/>
                  </a:cubicBezTo>
                  <a:cubicBezTo>
                    <a:pt x="37" y="105"/>
                    <a:pt x="41" y="106"/>
                    <a:pt x="40" y="103"/>
                  </a:cubicBezTo>
                  <a:cubicBezTo>
                    <a:pt x="41" y="103"/>
                    <a:pt x="41" y="104"/>
                    <a:pt x="42" y="104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39" y="106"/>
                    <a:pt x="37" y="108"/>
                    <a:pt x="34" y="109"/>
                  </a:cubicBezTo>
                  <a:close/>
                  <a:moveTo>
                    <a:pt x="47" y="172"/>
                  </a:moveTo>
                  <a:cubicBezTo>
                    <a:pt x="45" y="171"/>
                    <a:pt x="45" y="169"/>
                    <a:pt x="42" y="169"/>
                  </a:cubicBezTo>
                  <a:cubicBezTo>
                    <a:pt x="46" y="167"/>
                    <a:pt x="42" y="163"/>
                    <a:pt x="43" y="157"/>
                  </a:cubicBezTo>
                  <a:cubicBezTo>
                    <a:pt x="48" y="157"/>
                    <a:pt x="48" y="157"/>
                    <a:pt x="48" y="157"/>
                  </a:cubicBezTo>
                  <a:cubicBezTo>
                    <a:pt x="48" y="158"/>
                    <a:pt x="47" y="158"/>
                    <a:pt x="46" y="158"/>
                  </a:cubicBezTo>
                  <a:cubicBezTo>
                    <a:pt x="46" y="160"/>
                    <a:pt x="49" y="159"/>
                    <a:pt x="50" y="159"/>
                  </a:cubicBezTo>
                  <a:cubicBezTo>
                    <a:pt x="49" y="163"/>
                    <a:pt x="51" y="169"/>
                    <a:pt x="47" y="172"/>
                  </a:cubicBezTo>
                  <a:close/>
                  <a:moveTo>
                    <a:pt x="182" y="429"/>
                  </a:moveTo>
                  <a:cubicBezTo>
                    <a:pt x="186" y="429"/>
                    <a:pt x="188" y="431"/>
                    <a:pt x="188" y="434"/>
                  </a:cubicBezTo>
                  <a:cubicBezTo>
                    <a:pt x="184" y="434"/>
                    <a:pt x="184" y="434"/>
                    <a:pt x="184" y="434"/>
                  </a:cubicBezTo>
                  <a:cubicBezTo>
                    <a:pt x="183" y="431"/>
                    <a:pt x="185" y="432"/>
                    <a:pt x="182" y="431"/>
                  </a:cubicBezTo>
                  <a:lnTo>
                    <a:pt x="182" y="429"/>
                  </a:lnTo>
                  <a:close/>
                  <a:moveTo>
                    <a:pt x="159" y="46"/>
                  </a:moveTo>
                  <a:cubicBezTo>
                    <a:pt x="165" y="47"/>
                    <a:pt x="171" y="42"/>
                    <a:pt x="175" y="44"/>
                  </a:cubicBezTo>
                  <a:cubicBezTo>
                    <a:pt x="174" y="46"/>
                    <a:pt x="169" y="45"/>
                    <a:pt x="167" y="46"/>
                  </a:cubicBezTo>
                  <a:cubicBezTo>
                    <a:pt x="168" y="48"/>
                    <a:pt x="177" y="48"/>
                    <a:pt x="179" y="46"/>
                  </a:cubicBezTo>
                  <a:cubicBezTo>
                    <a:pt x="180" y="51"/>
                    <a:pt x="166" y="52"/>
                    <a:pt x="160" y="54"/>
                  </a:cubicBezTo>
                  <a:cubicBezTo>
                    <a:pt x="160" y="53"/>
                    <a:pt x="161" y="53"/>
                    <a:pt x="161" y="52"/>
                  </a:cubicBezTo>
                  <a:cubicBezTo>
                    <a:pt x="154" y="51"/>
                    <a:pt x="153" y="56"/>
                    <a:pt x="146" y="55"/>
                  </a:cubicBezTo>
                  <a:cubicBezTo>
                    <a:pt x="149" y="51"/>
                    <a:pt x="161" y="52"/>
                    <a:pt x="159" y="46"/>
                  </a:cubicBezTo>
                  <a:close/>
                  <a:moveTo>
                    <a:pt x="148" y="78"/>
                  </a:moveTo>
                  <a:cubicBezTo>
                    <a:pt x="156" y="78"/>
                    <a:pt x="169" y="80"/>
                    <a:pt x="166" y="73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78" y="79"/>
                    <a:pt x="158" y="87"/>
                    <a:pt x="148" y="78"/>
                  </a:cubicBezTo>
                  <a:close/>
                  <a:moveTo>
                    <a:pt x="200" y="152"/>
                  </a:moveTo>
                  <a:cubicBezTo>
                    <a:pt x="202" y="150"/>
                    <a:pt x="204" y="148"/>
                    <a:pt x="205" y="146"/>
                  </a:cubicBezTo>
                  <a:cubicBezTo>
                    <a:pt x="207" y="147"/>
                    <a:pt x="204" y="153"/>
                    <a:pt x="200" y="152"/>
                  </a:cubicBezTo>
                  <a:close/>
                  <a:moveTo>
                    <a:pt x="206" y="144"/>
                  </a:moveTo>
                  <a:cubicBezTo>
                    <a:pt x="202" y="144"/>
                    <a:pt x="205" y="139"/>
                    <a:pt x="200" y="142"/>
                  </a:cubicBezTo>
                  <a:cubicBezTo>
                    <a:pt x="198" y="137"/>
                    <a:pt x="205" y="134"/>
                    <a:pt x="200" y="134"/>
                  </a:cubicBezTo>
                  <a:cubicBezTo>
                    <a:pt x="202" y="132"/>
                    <a:pt x="203" y="130"/>
                    <a:pt x="205" y="129"/>
                  </a:cubicBezTo>
                  <a:cubicBezTo>
                    <a:pt x="211" y="130"/>
                    <a:pt x="208" y="142"/>
                    <a:pt x="206" y="144"/>
                  </a:cubicBezTo>
                  <a:close/>
                  <a:moveTo>
                    <a:pt x="246" y="215"/>
                  </a:moveTo>
                  <a:cubicBezTo>
                    <a:pt x="254" y="211"/>
                    <a:pt x="264" y="208"/>
                    <a:pt x="274" y="207"/>
                  </a:cubicBezTo>
                  <a:cubicBezTo>
                    <a:pt x="267" y="211"/>
                    <a:pt x="256" y="217"/>
                    <a:pt x="246" y="215"/>
                  </a:cubicBezTo>
                  <a:close/>
                  <a:moveTo>
                    <a:pt x="295" y="196"/>
                  </a:moveTo>
                  <a:cubicBezTo>
                    <a:pt x="291" y="203"/>
                    <a:pt x="279" y="201"/>
                    <a:pt x="272" y="204"/>
                  </a:cubicBezTo>
                  <a:cubicBezTo>
                    <a:pt x="274" y="196"/>
                    <a:pt x="289" y="201"/>
                    <a:pt x="295" y="196"/>
                  </a:cubicBezTo>
                  <a:close/>
                  <a:moveTo>
                    <a:pt x="264" y="182"/>
                  </a:moveTo>
                  <a:cubicBezTo>
                    <a:pt x="266" y="184"/>
                    <a:pt x="270" y="183"/>
                    <a:pt x="271" y="185"/>
                  </a:cubicBezTo>
                  <a:cubicBezTo>
                    <a:pt x="274" y="186"/>
                    <a:pt x="275" y="189"/>
                    <a:pt x="276" y="193"/>
                  </a:cubicBezTo>
                  <a:cubicBezTo>
                    <a:pt x="272" y="192"/>
                    <a:pt x="271" y="194"/>
                    <a:pt x="269" y="194"/>
                  </a:cubicBezTo>
                  <a:cubicBezTo>
                    <a:pt x="269" y="189"/>
                    <a:pt x="269" y="189"/>
                    <a:pt x="269" y="189"/>
                  </a:cubicBezTo>
                  <a:cubicBezTo>
                    <a:pt x="264" y="194"/>
                    <a:pt x="261" y="200"/>
                    <a:pt x="257" y="204"/>
                  </a:cubicBezTo>
                  <a:cubicBezTo>
                    <a:pt x="255" y="204"/>
                    <a:pt x="257" y="200"/>
                    <a:pt x="256" y="198"/>
                  </a:cubicBezTo>
                  <a:cubicBezTo>
                    <a:pt x="254" y="198"/>
                    <a:pt x="252" y="198"/>
                    <a:pt x="251" y="200"/>
                  </a:cubicBezTo>
                  <a:cubicBezTo>
                    <a:pt x="249" y="197"/>
                    <a:pt x="258" y="195"/>
                    <a:pt x="257" y="189"/>
                  </a:cubicBezTo>
                  <a:cubicBezTo>
                    <a:pt x="255" y="188"/>
                    <a:pt x="253" y="186"/>
                    <a:pt x="250" y="186"/>
                  </a:cubicBezTo>
                  <a:cubicBezTo>
                    <a:pt x="235" y="190"/>
                    <a:pt x="235" y="209"/>
                    <a:pt x="222" y="215"/>
                  </a:cubicBezTo>
                  <a:cubicBezTo>
                    <a:pt x="222" y="204"/>
                    <a:pt x="233" y="194"/>
                    <a:pt x="236" y="186"/>
                  </a:cubicBezTo>
                  <a:cubicBezTo>
                    <a:pt x="242" y="187"/>
                    <a:pt x="251" y="185"/>
                    <a:pt x="256" y="181"/>
                  </a:cubicBezTo>
                  <a:cubicBezTo>
                    <a:pt x="259" y="182"/>
                    <a:pt x="260" y="183"/>
                    <a:pt x="264" y="182"/>
                  </a:cubicBezTo>
                  <a:close/>
                  <a:moveTo>
                    <a:pt x="257" y="171"/>
                  </a:moveTo>
                  <a:cubicBezTo>
                    <a:pt x="256" y="173"/>
                    <a:pt x="254" y="176"/>
                    <a:pt x="255" y="180"/>
                  </a:cubicBezTo>
                  <a:cubicBezTo>
                    <a:pt x="241" y="178"/>
                    <a:pt x="225" y="178"/>
                    <a:pt x="213" y="179"/>
                  </a:cubicBezTo>
                  <a:cubicBezTo>
                    <a:pt x="226" y="172"/>
                    <a:pt x="235" y="165"/>
                    <a:pt x="251" y="164"/>
                  </a:cubicBezTo>
                  <a:cubicBezTo>
                    <a:pt x="251" y="168"/>
                    <a:pt x="254" y="170"/>
                    <a:pt x="257" y="171"/>
                  </a:cubicBezTo>
                  <a:close/>
                  <a:moveTo>
                    <a:pt x="408" y="47"/>
                  </a:moveTo>
                  <a:cubicBezTo>
                    <a:pt x="408" y="47"/>
                    <a:pt x="408" y="47"/>
                    <a:pt x="408" y="47"/>
                  </a:cubicBezTo>
                  <a:cubicBezTo>
                    <a:pt x="408" y="47"/>
                    <a:pt x="407" y="47"/>
                    <a:pt x="407" y="47"/>
                  </a:cubicBezTo>
                  <a:cubicBezTo>
                    <a:pt x="407" y="47"/>
                    <a:pt x="407" y="47"/>
                    <a:pt x="407" y="47"/>
                  </a:cubicBezTo>
                  <a:cubicBezTo>
                    <a:pt x="406" y="48"/>
                    <a:pt x="406" y="48"/>
                    <a:pt x="405" y="48"/>
                  </a:cubicBezTo>
                  <a:cubicBezTo>
                    <a:pt x="405" y="48"/>
                    <a:pt x="405" y="48"/>
                    <a:pt x="405" y="48"/>
                  </a:cubicBezTo>
                  <a:cubicBezTo>
                    <a:pt x="405" y="48"/>
                    <a:pt x="404" y="48"/>
                    <a:pt x="404" y="48"/>
                  </a:cubicBezTo>
                  <a:cubicBezTo>
                    <a:pt x="404" y="48"/>
                    <a:pt x="403" y="48"/>
                    <a:pt x="403" y="48"/>
                  </a:cubicBezTo>
                  <a:cubicBezTo>
                    <a:pt x="402" y="48"/>
                    <a:pt x="402" y="47"/>
                    <a:pt x="401" y="47"/>
                  </a:cubicBezTo>
                  <a:cubicBezTo>
                    <a:pt x="401" y="47"/>
                    <a:pt x="401" y="47"/>
                    <a:pt x="401" y="47"/>
                  </a:cubicBezTo>
                  <a:cubicBezTo>
                    <a:pt x="401" y="47"/>
                    <a:pt x="401" y="47"/>
                    <a:pt x="401" y="47"/>
                  </a:cubicBezTo>
                  <a:cubicBezTo>
                    <a:pt x="401" y="47"/>
                    <a:pt x="401" y="46"/>
                    <a:pt x="401" y="46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01" y="46"/>
                    <a:pt x="400" y="45"/>
                    <a:pt x="400" y="45"/>
                  </a:cubicBezTo>
                  <a:cubicBezTo>
                    <a:pt x="400" y="45"/>
                    <a:pt x="400" y="45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4" y="43"/>
                    <a:pt x="407" y="44"/>
                    <a:pt x="410" y="45"/>
                  </a:cubicBezTo>
                  <a:cubicBezTo>
                    <a:pt x="409" y="46"/>
                    <a:pt x="409" y="46"/>
                    <a:pt x="408" y="47"/>
                  </a:cubicBezTo>
                  <a:close/>
                  <a:moveTo>
                    <a:pt x="415" y="21"/>
                  </a:moveTo>
                  <a:cubicBezTo>
                    <a:pt x="420" y="15"/>
                    <a:pt x="426" y="25"/>
                    <a:pt x="4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7" name="Freeform 108"/>
            <p:cNvSpPr>
              <a:spLocks/>
            </p:cNvSpPr>
            <p:nvPr userDrawn="1"/>
          </p:nvSpPr>
          <p:spPr bwMode="auto">
            <a:xfrm>
              <a:off x="2552" y="739"/>
              <a:ext cx="57" cy="22"/>
            </a:xfrm>
            <a:custGeom>
              <a:avLst/>
              <a:gdLst>
                <a:gd name="T0" fmla="*/ 5 w 24"/>
                <a:gd name="T1" fmla="*/ 7 h 9"/>
                <a:gd name="T2" fmla="*/ 0 w 24"/>
                <a:gd name="T3" fmla="*/ 6 h 9"/>
                <a:gd name="T4" fmla="*/ 11 w 24"/>
                <a:gd name="T5" fmla="*/ 0 h 9"/>
                <a:gd name="T6" fmla="*/ 14 w 24"/>
                <a:gd name="T7" fmla="*/ 8 h 9"/>
                <a:gd name="T8" fmla="*/ 5 w 24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5" y="7"/>
                  </a:moveTo>
                  <a:cubicBezTo>
                    <a:pt x="3" y="8"/>
                    <a:pt x="2" y="6"/>
                    <a:pt x="0" y="6"/>
                  </a:cubicBezTo>
                  <a:cubicBezTo>
                    <a:pt x="2" y="3"/>
                    <a:pt x="9" y="4"/>
                    <a:pt x="11" y="0"/>
                  </a:cubicBezTo>
                  <a:cubicBezTo>
                    <a:pt x="17" y="0"/>
                    <a:pt x="24" y="9"/>
                    <a:pt x="14" y="8"/>
                  </a:cubicBezTo>
                  <a:cubicBezTo>
                    <a:pt x="10" y="9"/>
                    <a:pt x="8" y="8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8" name="Freeform 109"/>
            <p:cNvSpPr>
              <a:spLocks/>
            </p:cNvSpPr>
            <p:nvPr userDrawn="1"/>
          </p:nvSpPr>
          <p:spPr bwMode="auto">
            <a:xfrm>
              <a:off x="3749" y="912"/>
              <a:ext cx="132" cy="86"/>
            </a:xfrm>
            <a:custGeom>
              <a:avLst/>
              <a:gdLst>
                <a:gd name="T0" fmla="*/ 55 w 56"/>
                <a:gd name="T1" fmla="*/ 23 h 36"/>
                <a:gd name="T2" fmla="*/ 53 w 56"/>
                <a:gd name="T3" fmla="*/ 19 h 36"/>
                <a:gd name="T4" fmla="*/ 51 w 56"/>
                <a:gd name="T5" fmla="*/ 17 h 36"/>
                <a:gd name="T6" fmla="*/ 51 w 56"/>
                <a:gd name="T7" fmla="*/ 16 h 36"/>
                <a:gd name="T8" fmla="*/ 40 w 56"/>
                <a:gd name="T9" fmla="*/ 1 h 36"/>
                <a:gd name="T10" fmla="*/ 40 w 56"/>
                <a:gd name="T11" fmla="*/ 1 h 36"/>
                <a:gd name="T12" fmla="*/ 39 w 56"/>
                <a:gd name="T13" fmla="*/ 0 h 36"/>
                <a:gd name="T14" fmla="*/ 39 w 56"/>
                <a:gd name="T15" fmla="*/ 0 h 36"/>
                <a:gd name="T16" fmla="*/ 39 w 56"/>
                <a:gd name="T17" fmla="*/ 0 h 36"/>
                <a:gd name="T18" fmla="*/ 37 w 56"/>
                <a:gd name="T19" fmla="*/ 0 h 36"/>
                <a:gd name="T20" fmla="*/ 40 w 56"/>
                <a:gd name="T21" fmla="*/ 11 h 36"/>
                <a:gd name="T22" fmla="*/ 26 w 56"/>
                <a:gd name="T23" fmla="*/ 16 h 36"/>
                <a:gd name="T24" fmla="*/ 25 w 56"/>
                <a:gd name="T25" fmla="*/ 21 h 36"/>
                <a:gd name="T26" fmla="*/ 16 w 56"/>
                <a:gd name="T27" fmla="*/ 19 h 36"/>
                <a:gd name="T28" fmla="*/ 12 w 56"/>
                <a:gd name="T29" fmla="*/ 27 h 36"/>
                <a:gd name="T30" fmla="*/ 9 w 56"/>
                <a:gd name="T31" fmla="*/ 26 h 36"/>
                <a:gd name="T32" fmla="*/ 0 w 56"/>
                <a:gd name="T33" fmla="*/ 23 h 36"/>
                <a:gd name="T34" fmla="*/ 10 w 56"/>
                <a:gd name="T35" fmla="*/ 30 h 36"/>
                <a:gd name="T36" fmla="*/ 18 w 56"/>
                <a:gd name="T37" fmla="*/ 27 h 36"/>
                <a:gd name="T38" fmla="*/ 49 w 56"/>
                <a:gd name="T39" fmla="*/ 24 h 36"/>
                <a:gd name="T40" fmla="*/ 49 w 56"/>
                <a:gd name="T41" fmla="*/ 29 h 36"/>
                <a:gd name="T42" fmla="*/ 56 w 56"/>
                <a:gd name="T43" fmla="*/ 24 h 36"/>
                <a:gd name="T44" fmla="*/ 56 w 56"/>
                <a:gd name="T45" fmla="*/ 24 h 36"/>
                <a:gd name="T46" fmla="*/ 55 w 56"/>
                <a:gd name="T4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36">
                  <a:moveTo>
                    <a:pt x="55" y="23"/>
                  </a:moveTo>
                  <a:cubicBezTo>
                    <a:pt x="54" y="22"/>
                    <a:pt x="54" y="21"/>
                    <a:pt x="53" y="19"/>
                  </a:cubicBezTo>
                  <a:cubicBezTo>
                    <a:pt x="52" y="18"/>
                    <a:pt x="51" y="17"/>
                    <a:pt x="51" y="17"/>
                  </a:cubicBezTo>
                  <a:cubicBezTo>
                    <a:pt x="51" y="17"/>
                    <a:pt x="51" y="16"/>
                    <a:pt x="51" y="16"/>
                  </a:cubicBezTo>
                  <a:cubicBezTo>
                    <a:pt x="47" y="11"/>
                    <a:pt x="44" y="6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8" y="8"/>
                    <a:pt x="35" y="13"/>
                    <a:pt x="40" y="11"/>
                  </a:cubicBezTo>
                  <a:cubicBezTo>
                    <a:pt x="37" y="15"/>
                    <a:pt x="35" y="16"/>
                    <a:pt x="26" y="16"/>
                  </a:cubicBezTo>
                  <a:cubicBezTo>
                    <a:pt x="26" y="18"/>
                    <a:pt x="26" y="21"/>
                    <a:pt x="25" y="21"/>
                  </a:cubicBezTo>
                  <a:cubicBezTo>
                    <a:pt x="21" y="21"/>
                    <a:pt x="17" y="21"/>
                    <a:pt x="16" y="19"/>
                  </a:cubicBezTo>
                  <a:cubicBezTo>
                    <a:pt x="14" y="21"/>
                    <a:pt x="15" y="26"/>
                    <a:pt x="12" y="27"/>
                  </a:cubicBezTo>
                  <a:cubicBezTo>
                    <a:pt x="11" y="27"/>
                    <a:pt x="10" y="26"/>
                    <a:pt x="9" y="26"/>
                  </a:cubicBezTo>
                  <a:cubicBezTo>
                    <a:pt x="6" y="25"/>
                    <a:pt x="3" y="21"/>
                    <a:pt x="0" y="23"/>
                  </a:cubicBezTo>
                  <a:cubicBezTo>
                    <a:pt x="4" y="25"/>
                    <a:pt x="5" y="29"/>
                    <a:pt x="10" y="30"/>
                  </a:cubicBezTo>
                  <a:cubicBezTo>
                    <a:pt x="12" y="29"/>
                    <a:pt x="15" y="28"/>
                    <a:pt x="18" y="27"/>
                  </a:cubicBezTo>
                  <a:cubicBezTo>
                    <a:pt x="27" y="36"/>
                    <a:pt x="37" y="24"/>
                    <a:pt x="49" y="24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3" y="29"/>
                    <a:pt x="54" y="26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9" name="Freeform 110"/>
            <p:cNvSpPr>
              <a:spLocks/>
            </p:cNvSpPr>
            <p:nvPr userDrawn="1"/>
          </p:nvSpPr>
          <p:spPr bwMode="auto">
            <a:xfrm>
              <a:off x="3549" y="905"/>
              <a:ext cx="112" cy="145"/>
            </a:xfrm>
            <a:custGeom>
              <a:avLst/>
              <a:gdLst>
                <a:gd name="T0" fmla="*/ 20 w 47"/>
                <a:gd name="T1" fmla="*/ 2 h 61"/>
                <a:gd name="T2" fmla="*/ 14 w 47"/>
                <a:gd name="T3" fmla="*/ 7 h 61"/>
                <a:gd name="T4" fmla="*/ 23 w 47"/>
                <a:gd name="T5" fmla="*/ 8 h 61"/>
                <a:gd name="T6" fmla="*/ 18 w 47"/>
                <a:gd name="T7" fmla="*/ 18 h 61"/>
                <a:gd name="T8" fmla="*/ 33 w 47"/>
                <a:gd name="T9" fmla="*/ 41 h 61"/>
                <a:gd name="T10" fmla="*/ 40 w 47"/>
                <a:gd name="T11" fmla="*/ 40 h 61"/>
                <a:gd name="T12" fmla="*/ 39 w 47"/>
                <a:gd name="T13" fmla="*/ 52 h 61"/>
                <a:gd name="T14" fmla="*/ 0 w 47"/>
                <a:gd name="T15" fmla="*/ 61 h 61"/>
                <a:gd name="T16" fmla="*/ 14 w 47"/>
                <a:gd name="T17" fmla="*/ 53 h 61"/>
                <a:gd name="T18" fmla="*/ 3 w 47"/>
                <a:gd name="T19" fmla="*/ 49 h 61"/>
                <a:gd name="T20" fmla="*/ 10 w 47"/>
                <a:gd name="T21" fmla="*/ 42 h 61"/>
                <a:gd name="T22" fmla="*/ 8 w 47"/>
                <a:gd name="T23" fmla="*/ 39 h 61"/>
                <a:gd name="T24" fmla="*/ 15 w 47"/>
                <a:gd name="T25" fmla="*/ 38 h 61"/>
                <a:gd name="T26" fmla="*/ 17 w 47"/>
                <a:gd name="T27" fmla="*/ 33 h 61"/>
                <a:gd name="T28" fmla="*/ 15 w 47"/>
                <a:gd name="T29" fmla="*/ 27 h 61"/>
                <a:gd name="T30" fmla="*/ 6 w 47"/>
                <a:gd name="T31" fmla="*/ 29 h 61"/>
                <a:gd name="T32" fmla="*/ 9 w 47"/>
                <a:gd name="T33" fmla="*/ 22 h 61"/>
                <a:gd name="T34" fmla="*/ 6 w 47"/>
                <a:gd name="T35" fmla="*/ 17 h 61"/>
                <a:gd name="T36" fmla="*/ 2 w 47"/>
                <a:gd name="T37" fmla="*/ 17 h 61"/>
                <a:gd name="T38" fmla="*/ 5 w 47"/>
                <a:gd name="T39" fmla="*/ 14 h 61"/>
                <a:gd name="T40" fmla="*/ 0 w 47"/>
                <a:gd name="T41" fmla="*/ 10 h 61"/>
                <a:gd name="T42" fmla="*/ 20 w 47"/>
                <a:gd name="T43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61">
                  <a:moveTo>
                    <a:pt x="20" y="2"/>
                  </a:moveTo>
                  <a:cubicBezTo>
                    <a:pt x="18" y="4"/>
                    <a:pt x="17" y="7"/>
                    <a:pt x="14" y="7"/>
                  </a:cubicBezTo>
                  <a:cubicBezTo>
                    <a:pt x="15" y="11"/>
                    <a:pt x="18" y="6"/>
                    <a:pt x="23" y="8"/>
                  </a:cubicBezTo>
                  <a:cubicBezTo>
                    <a:pt x="24" y="14"/>
                    <a:pt x="21" y="15"/>
                    <a:pt x="18" y="18"/>
                  </a:cubicBezTo>
                  <a:cubicBezTo>
                    <a:pt x="25" y="24"/>
                    <a:pt x="33" y="29"/>
                    <a:pt x="33" y="41"/>
                  </a:cubicBezTo>
                  <a:cubicBezTo>
                    <a:pt x="37" y="42"/>
                    <a:pt x="37" y="39"/>
                    <a:pt x="40" y="40"/>
                  </a:cubicBezTo>
                  <a:cubicBezTo>
                    <a:pt x="47" y="46"/>
                    <a:pt x="32" y="49"/>
                    <a:pt x="39" y="52"/>
                  </a:cubicBezTo>
                  <a:cubicBezTo>
                    <a:pt x="29" y="59"/>
                    <a:pt x="12" y="54"/>
                    <a:pt x="0" y="61"/>
                  </a:cubicBezTo>
                  <a:cubicBezTo>
                    <a:pt x="4" y="58"/>
                    <a:pt x="6" y="52"/>
                    <a:pt x="14" y="53"/>
                  </a:cubicBezTo>
                  <a:cubicBezTo>
                    <a:pt x="12" y="50"/>
                    <a:pt x="9" y="49"/>
                    <a:pt x="3" y="49"/>
                  </a:cubicBezTo>
                  <a:cubicBezTo>
                    <a:pt x="4" y="45"/>
                    <a:pt x="10" y="47"/>
                    <a:pt x="10" y="42"/>
                  </a:cubicBezTo>
                  <a:cubicBezTo>
                    <a:pt x="8" y="41"/>
                    <a:pt x="10" y="40"/>
                    <a:pt x="8" y="39"/>
                  </a:cubicBezTo>
                  <a:cubicBezTo>
                    <a:pt x="8" y="36"/>
                    <a:pt x="13" y="38"/>
                    <a:pt x="15" y="38"/>
                  </a:cubicBezTo>
                  <a:cubicBezTo>
                    <a:pt x="17" y="38"/>
                    <a:pt x="16" y="34"/>
                    <a:pt x="17" y="33"/>
                  </a:cubicBezTo>
                  <a:cubicBezTo>
                    <a:pt x="16" y="32"/>
                    <a:pt x="14" y="31"/>
                    <a:pt x="15" y="27"/>
                  </a:cubicBezTo>
                  <a:cubicBezTo>
                    <a:pt x="11" y="27"/>
                    <a:pt x="10" y="29"/>
                    <a:pt x="6" y="29"/>
                  </a:cubicBezTo>
                  <a:cubicBezTo>
                    <a:pt x="6" y="26"/>
                    <a:pt x="7" y="23"/>
                    <a:pt x="9" y="22"/>
                  </a:cubicBezTo>
                  <a:cubicBezTo>
                    <a:pt x="8" y="20"/>
                    <a:pt x="2" y="21"/>
                    <a:pt x="6" y="17"/>
                  </a:cubicBezTo>
                  <a:cubicBezTo>
                    <a:pt x="4" y="17"/>
                    <a:pt x="3" y="19"/>
                    <a:pt x="2" y="17"/>
                  </a:cubicBezTo>
                  <a:cubicBezTo>
                    <a:pt x="0" y="15"/>
                    <a:pt x="3" y="15"/>
                    <a:pt x="5" y="14"/>
                  </a:cubicBezTo>
                  <a:cubicBezTo>
                    <a:pt x="3" y="12"/>
                    <a:pt x="2" y="11"/>
                    <a:pt x="0" y="10"/>
                  </a:cubicBezTo>
                  <a:cubicBezTo>
                    <a:pt x="6" y="10"/>
                    <a:pt x="8" y="0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0" name="Freeform 111"/>
            <p:cNvSpPr>
              <a:spLocks/>
            </p:cNvSpPr>
            <p:nvPr userDrawn="1"/>
          </p:nvSpPr>
          <p:spPr bwMode="auto">
            <a:xfrm>
              <a:off x="2630" y="939"/>
              <a:ext cx="21" cy="18"/>
            </a:xfrm>
            <a:custGeom>
              <a:avLst/>
              <a:gdLst>
                <a:gd name="T0" fmla="*/ 9 w 9"/>
                <a:gd name="T1" fmla="*/ 3 h 8"/>
                <a:gd name="T2" fmla="*/ 0 w 9"/>
                <a:gd name="T3" fmla="*/ 8 h 8"/>
                <a:gd name="T4" fmla="*/ 9 w 9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8" y="6"/>
                    <a:pt x="3" y="7"/>
                    <a:pt x="0" y="8"/>
                  </a:cubicBezTo>
                  <a:cubicBezTo>
                    <a:pt x="0" y="3"/>
                    <a:pt x="6" y="0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1" name="Freeform 112"/>
            <p:cNvSpPr>
              <a:spLocks/>
            </p:cNvSpPr>
            <p:nvPr userDrawn="1"/>
          </p:nvSpPr>
          <p:spPr bwMode="auto">
            <a:xfrm>
              <a:off x="1966" y="941"/>
              <a:ext cx="14" cy="21"/>
            </a:xfrm>
            <a:custGeom>
              <a:avLst/>
              <a:gdLst>
                <a:gd name="T0" fmla="*/ 1 w 6"/>
                <a:gd name="T1" fmla="*/ 3 h 9"/>
                <a:gd name="T2" fmla="*/ 4 w 6"/>
                <a:gd name="T3" fmla="*/ 0 h 9"/>
                <a:gd name="T4" fmla="*/ 4 w 6"/>
                <a:gd name="T5" fmla="*/ 8 h 9"/>
                <a:gd name="T6" fmla="*/ 1 w 6"/>
                <a:gd name="T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1" y="3"/>
                  </a:moveTo>
                  <a:cubicBezTo>
                    <a:pt x="2" y="2"/>
                    <a:pt x="4" y="2"/>
                    <a:pt x="4" y="0"/>
                  </a:cubicBezTo>
                  <a:cubicBezTo>
                    <a:pt x="6" y="2"/>
                    <a:pt x="4" y="6"/>
                    <a:pt x="4" y="8"/>
                  </a:cubicBezTo>
                  <a:cubicBezTo>
                    <a:pt x="0" y="9"/>
                    <a:pt x="4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2" name="Freeform 113"/>
            <p:cNvSpPr>
              <a:spLocks/>
            </p:cNvSpPr>
            <p:nvPr userDrawn="1"/>
          </p:nvSpPr>
          <p:spPr bwMode="auto">
            <a:xfrm>
              <a:off x="1926" y="981"/>
              <a:ext cx="31" cy="33"/>
            </a:xfrm>
            <a:custGeom>
              <a:avLst/>
              <a:gdLst>
                <a:gd name="T0" fmla="*/ 6 w 13"/>
                <a:gd name="T1" fmla="*/ 0 h 14"/>
                <a:gd name="T2" fmla="*/ 12 w 13"/>
                <a:gd name="T3" fmla="*/ 0 h 14"/>
                <a:gd name="T4" fmla="*/ 4 w 13"/>
                <a:gd name="T5" fmla="*/ 14 h 14"/>
                <a:gd name="T6" fmla="*/ 6 w 13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1" y="3"/>
                    <a:pt x="12" y="0"/>
                  </a:cubicBezTo>
                  <a:cubicBezTo>
                    <a:pt x="13" y="3"/>
                    <a:pt x="3" y="6"/>
                    <a:pt x="4" y="14"/>
                  </a:cubicBezTo>
                  <a:cubicBezTo>
                    <a:pt x="0" y="10"/>
                    <a:pt x="3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3" name="Freeform 114"/>
            <p:cNvSpPr>
              <a:spLocks/>
            </p:cNvSpPr>
            <p:nvPr userDrawn="1"/>
          </p:nvSpPr>
          <p:spPr bwMode="auto">
            <a:xfrm>
              <a:off x="2831" y="1021"/>
              <a:ext cx="95" cy="86"/>
            </a:xfrm>
            <a:custGeom>
              <a:avLst/>
              <a:gdLst>
                <a:gd name="T0" fmla="*/ 33 w 40"/>
                <a:gd name="T1" fmla="*/ 0 h 36"/>
                <a:gd name="T2" fmla="*/ 21 w 40"/>
                <a:gd name="T3" fmla="*/ 12 h 36"/>
                <a:gd name="T4" fmla="*/ 28 w 40"/>
                <a:gd name="T5" fmla="*/ 12 h 36"/>
                <a:gd name="T6" fmla="*/ 24 w 40"/>
                <a:gd name="T7" fmla="*/ 14 h 36"/>
                <a:gd name="T8" fmla="*/ 37 w 40"/>
                <a:gd name="T9" fmla="*/ 17 h 36"/>
                <a:gd name="T10" fmla="*/ 38 w 40"/>
                <a:gd name="T11" fmla="*/ 21 h 36"/>
                <a:gd name="T12" fmla="*/ 33 w 40"/>
                <a:gd name="T13" fmla="*/ 27 h 36"/>
                <a:gd name="T14" fmla="*/ 36 w 40"/>
                <a:gd name="T15" fmla="*/ 25 h 36"/>
                <a:gd name="T16" fmla="*/ 38 w 40"/>
                <a:gd name="T17" fmla="*/ 28 h 36"/>
                <a:gd name="T18" fmla="*/ 30 w 40"/>
                <a:gd name="T19" fmla="*/ 36 h 36"/>
                <a:gd name="T20" fmla="*/ 28 w 40"/>
                <a:gd name="T21" fmla="*/ 34 h 36"/>
                <a:gd name="T22" fmla="*/ 30 w 40"/>
                <a:gd name="T23" fmla="*/ 29 h 36"/>
                <a:gd name="T24" fmla="*/ 18 w 40"/>
                <a:gd name="T25" fmla="*/ 34 h 36"/>
                <a:gd name="T26" fmla="*/ 23 w 40"/>
                <a:gd name="T27" fmla="*/ 30 h 36"/>
                <a:gd name="T28" fmla="*/ 20 w 40"/>
                <a:gd name="T29" fmla="*/ 28 h 36"/>
                <a:gd name="T30" fmla="*/ 3 w 40"/>
                <a:gd name="T31" fmla="*/ 30 h 36"/>
                <a:gd name="T32" fmla="*/ 4 w 40"/>
                <a:gd name="T33" fmla="*/ 22 h 36"/>
                <a:gd name="T34" fmla="*/ 33 w 40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6">
                  <a:moveTo>
                    <a:pt x="33" y="0"/>
                  </a:moveTo>
                  <a:cubicBezTo>
                    <a:pt x="30" y="5"/>
                    <a:pt x="24" y="7"/>
                    <a:pt x="21" y="12"/>
                  </a:cubicBezTo>
                  <a:cubicBezTo>
                    <a:pt x="21" y="14"/>
                    <a:pt x="25" y="11"/>
                    <a:pt x="28" y="12"/>
                  </a:cubicBezTo>
                  <a:cubicBezTo>
                    <a:pt x="27" y="13"/>
                    <a:pt x="26" y="14"/>
                    <a:pt x="24" y="14"/>
                  </a:cubicBezTo>
                  <a:cubicBezTo>
                    <a:pt x="29" y="17"/>
                    <a:pt x="31" y="16"/>
                    <a:pt x="37" y="17"/>
                  </a:cubicBezTo>
                  <a:cubicBezTo>
                    <a:pt x="36" y="19"/>
                    <a:pt x="32" y="23"/>
                    <a:pt x="38" y="21"/>
                  </a:cubicBezTo>
                  <a:cubicBezTo>
                    <a:pt x="38" y="25"/>
                    <a:pt x="33" y="24"/>
                    <a:pt x="33" y="27"/>
                  </a:cubicBezTo>
                  <a:cubicBezTo>
                    <a:pt x="33" y="30"/>
                    <a:pt x="36" y="26"/>
                    <a:pt x="36" y="25"/>
                  </a:cubicBezTo>
                  <a:cubicBezTo>
                    <a:pt x="40" y="25"/>
                    <a:pt x="33" y="29"/>
                    <a:pt x="38" y="28"/>
                  </a:cubicBezTo>
                  <a:cubicBezTo>
                    <a:pt x="37" y="32"/>
                    <a:pt x="34" y="35"/>
                    <a:pt x="30" y="36"/>
                  </a:cubicBezTo>
                  <a:cubicBezTo>
                    <a:pt x="31" y="34"/>
                    <a:pt x="29" y="34"/>
                    <a:pt x="28" y="34"/>
                  </a:cubicBezTo>
                  <a:cubicBezTo>
                    <a:pt x="27" y="31"/>
                    <a:pt x="30" y="32"/>
                    <a:pt x="30" y="29"/>
                  </a:cubicBezTo>
                  <a:cubicBezTo>
                    <a:pt x="27" y="29"/>
                    <a:pt x="25" y="34"/>
                    <a:pt x="18" y="34"/>
                  </a:cubicBezTo>
                  <a:cubicBezTo>
                    <a:pt x="19" y="32"/>
                    <a:pt x="22" y="32"/>
                    <a:pt x="23" y="30"/>
                  </a:cubicBezTo>
                  <a:cubicBezTo>
                    <a:pt x="24" y="28"/>
                    <a:pt x="16" y="33"/>
                    <a:pt x="20" y="28"/>
                  </a:cubicBezTo>
                  <a:cubicBezTo>
                    <a:pt x="13" y="28"/>
                    <a:pt x="9" y="31"/>
                    <a:pt x="3" y="30"/>
                  </a:cubicBezTo>
                  <a:cubicBezTo>
                    <a:pt x="0" y="25"/>
                    <a:pt x="9" y="23"/>
                    <a:pt x="4" y="22"/>
                  </a:cubicBezTo>
                  <a:cubicBezTo>
                    <a:pt x="15" y="16"/>
                    <a:pt x="18" y="3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4" name="Freeform 115"/>
            <p:cNvSpPr>
              <a:spLocks/>
            </p:cNvSpPr>
            <p:nvPr userDrawn="1"/>
          </p:nvSpPr>
          <p:spPr bwMode="auto">
            <a:xfrm>
              <a:off x="2793" y="1107"/>
              <a:ext cx="26" cy="16"/>
            </a:xfrm>
            <a:custGeom>
              <a:avLst/>
              <a:gdLst>
                <a:gd name="T0" fmla="*/ 6 w 11"/>
                <a:gd name="T1" fmla="*/ 0 h 7"/>
                <a:gd name="T2" fmla="*/ 10 w 11"/>
                <a:gd name="T3" fmla="*/ 2 h 7"/>
                <a:gd name="T4" fmla="*/ 4 w 11"/>
                <a:gd name="T5" fmla="*/ 7 h 7"/>
                <a:gd name="T6" fmla="*/ 0 w 11"/>
                <a:gd name="T7" fmla="*/ 5 h 7"/>
                <a:gd name="T8" fmla="*/ 6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6" y="0"/>
                  </a:moveTo>
                  <a:cubicBezTo>
                    <a:pt x="8" y="1"/>
                    <a:pt x="7" y="4"/>
                    <a:pt x="10" y="2"/>
                  </a:cubicBezTo>
                  <a:cubicBezTo>
                    <a:pt x="11" y="6"/>
                    <a:pt x="3" y="3"/>
                    <a:pt x="4" y="7"/>
                  </a:cubicBezTo>
                  <a:cubicBezTo>
                    <a:pt x="2" y="6"/>
                    <a:pt x="2" y="4"/>
                    <a:pt x="0" y="5"/>
                  </a:cubicBezTo>
                  <a:cubicBezTo>
                    <a:pt x="0" y="2"/>
                    <a:pt x="5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5" name="Freeform 116"/>
            <p:cNvSpPr>
              <a:spLocks/>
            </p:cNvSpPr>
            <p:nvPr userDrawn="1"/>
          </p:nvSpPr>
          <p:spPr bwMode="auto">
            <a:xfrm>
              <a:off x="2469" y="1171"/>
              <a:ext cx="66" cy="19"/>
            </a:xfrm>
            <a:custGeom>
              <a:avLst/>
              <a:gdLst>
                <a:gd name="T0" fmla="*/ 0 w 28"/>
                <a:gd name="T1" fmla="*/ 8 h 8"/>
                <a:gd name="T2" fmla="*/ 28 w 28"/>
                <a:gd name="T3" fmla="*/ 0 h 8"/>
                <a:gd name="T4" fmla="*/ 0 w 28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0" y="8"/>
                  </a:moveTo>
                  <a:cubicBezTo>
                    <a:pt x="8" y="4"/>
                    <a:pt x="18" y="1"/>
                    <a:pt x="28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6" name="Freeform 117"/>
            <p:cNvSpPr>
              <a:spLocks/>
            </p:cNvSpPr>
            <p:nvPr userDrawn="1"/>
          </p:nvSpPr>
          <p:spPr bwMode="auto">
            <a:xfrm>
              <a:off x="3727" y="1197"/>
              <a:ext cx="24" cy="38"/>
            </a:xfrm>
            <a:custGeom>
              <a:avLst/>
              <a:gdLst>
                <a:gd name="T0" fmla="*/ 5 w 10"/>
                <a:gd name="T1" fmla="*/ 16 h 16"/>
                <a:gd name="T2" fmla="*/ 1 w 10"/>
                <a:gd name="T3" fmla="*/ 3 h 16"/>
                <a:gd name="T4" fmla="*/ 9 w 10"/>
                <a:gd name="T5" fmla="*/ 0 h 16"/>
                <a:gd name="T6" fmla="*/ 5 w 1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5" y="16"/>
                  </a:moveTo>
                  <a:cubicBezTo>
                    <a:pt x="0" y="15"/>
                    <a:pt x="4" y="6"/>
                    <a:pt x="1" y="3"/>
                  </a:cubicBezTo>
                  <a:cubicBezTo>
                    <a:pt x="5" y="3"/>
                    <a:pt x="5" y="0"/>
                    <a:pt x="9" y="0"/>
                  </a:cubicBezTo>
                  <a:cubicBezTo>
                    <a:pt x="10" y="8"/>
                    <a:pt x="10" y="15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7" name="Freeform 118"/>
            <p:cNvSpPr>
              <a:spLocks/>
            </p:cNvSpPr>
            <p:nvPr userDrawn="1"/>
          </p:nvSpPr>
          <p:spPr bwMode="auto">
            <a:xfrm>
              <a:off x="3910" y="1240"/>
              <a:ext cx="26" cy="11"/>
            </a:xfrm>
            <a:custGeom>
              <a:avLst/>
              <a:gdLst>
                <a:gd name="T0" fmla="*/ 0 w 11"/>
                <a:gd name="T1" fmla="*/ 2 h 5"/>
                <a:gd name="T2" fmla="*/ 11 w 11"/>
                <a:gd name="T3" fmla="*/ 4 h 5"/>
                <a:gd name="T4" fmla="*/ 0 w 11"/>
                <a:gd name="T5" fmla="*/ 5 h 5"/>
                <a:gd name="T6" fmla="*/ 0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0" y="2"/>
                  </a:moveTo>
                  <a:cubicBezTo>
                    <a:pt x="4" y="2"/>
                    <a:pt x="10" y="0"/>
                    <a:pt x="11" y="4"/>
                  </a:cubicBezTo>
                  <a:cubicBezTo>
                    <a:pt x="7" y="5"/>
                    <a:pt x="2" y="3"/>
                    <a:pt x="0" y="5"/>
                  </a:cubicBezTo>
                  <a:cubicBezTo>
                    <a:pt x="2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8" name="Freeform 119"/>
            <p:cNvSpPr>
              <a:spLocks/>
            </p:cNvSpPr>
            <p:nvPr userDrawn="1"/>
          </p:nvSpPr>
          <p:spPr bwMode="auto">
            <a:xfrm>
              <a:off x="3398" y="1403"/>
              <a:ext cx="16" cy="19"/>
            </a:xfrm>
            <a:custGeom>
              <a:avLst/>
              <a:gdLst>
                <a:gd name="T0" fmla="*/ 7 w 7"/>
                <a:gd name="T1" fmla="*/ 0 h 8"/>
                <a:gd name="T2" fmla="*/ 2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3"/>
                    <a:pt x="3" y="5"/>
                    <a:pt x="2" y="8"/>
                  </a:cubicBezTo>
                  <a:cubicBezTo>
                    <a:pt x="0" y="6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9" name="Freeform 120"/>
            <p:cNvSpPr>
              <a:spLocks/>
            </p:cNvSpPr>
            <p:nvPr userDrawn="1"/>
          </p:nvSpPr>
          <p:spPr bwMode="auto">
            <a:xfrm>
              <a:off x="2521" y="1721"/>
              <a:ext cx="16" cy="23"/>
            </a:xfrm>
            <a:custGeom>
              <a:avLst/>
              <a:gdLst>
                <a:gd name="T0" fmla="*/ 6 w 7"/>
                <a:gd name="T1" fmla="*/ 9 h 10"/>
                <a:gd name="T2" fmla="*/ 3 w 7"/>
                <a:gd name="T3" fmla="*/ 10 h 10"/>
                <a:gd name="T4" fmla="*/ 1 w 7"/>
                <a:gd name="T5" fmla="*/ 6 h 10"/>
                <a:gd name="T6" fmla="*/ 3 w 7"/>
                <a:gd name="T7" fmla="*/ 0 h 10"/>
                <a:gd name="T8" fmla="*/ 6 w 7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6" y="9"/>
                  </a:moveTo>
                  <a:cubicBezTo>
                    <a:pt x="6" y="10"/>
                    <a:pt x="5" y="10"/>
                    <a:pt x="3" y="10"/>
                  </a:cubicBezTo>
                  <a:cubicBezTo>
                    <a:pt x="2" y="9"/>
                    <a:pt x="1" y="8"/>
                    <a:pt x="1" y="6"/>
                  </a:cubicBezTo>
                  <a:cubicBezTo>
                    <a:pt x="0" y="2"/>
                    <a:pt x="4" y="4"/>
                    <a:pt x="3" y="0"/>
                  </a:cubicBezTo>
                  <a:cubicBezTo>
                    <a:pt x="6" y="1"/>
                    <a:pt x="7" y="5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0" name="Freeform 121"/>
            <p:cNvSpPr>
              <a:spLocks/>
            </p:cNvSpPr>
            <p:nvPr userDrawn="1"/>
          </p:nvSpPr>
          <p:spPr bwMode="auto">
            <a:xfrm>
              <a:off x="2710" y="623"/>
              <a:ext cx="43" cy="17"/>
            </a:xfrm>
            <a:custGeom>
              <a:avLst/>
              <a:gdLst>
                <a:gd name="T0" fmla="*/ 14 w 18"/>
                <a:gd name="T1" fmla="*/ 7 h 7"/>
                <a:gd name="T2" fmla="*/ 3 w 18"/>
                <a:gd name="T3" fmla="*/ 7 h 7"/>
                <a:gd name="T4" fmla="*/ 0 w 18"/>
                <a:gd name="T5" fmla="*/ 0 h 7"/>
                <a:gd name="T6" fmla="*/ 12 w 18"/>
                <a:gd name="T7" fmla="*/ 0 h 7"/>
                <a:gd name="T8" fmla="*/ 11 w 18"/>
                <a:gd name="T9" fmla="*/ 4 h 7"/>
                <a:gd name="T10" fmla="*/ 17 w 18"/>
                <a:gd name="T11" fmla="*/ 5 h 7"/>
                <a:gd name="T12" fmla="*/ 14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14" y="7"/>
                  </a:moveTo>
                  <a:cubicBezTo>
                    <a:pt x="10" y="7"/>
                    <a:pt x="7" y="7"/>
                    <a:pt x="3" y="7"/>
                  </a:cubicBezTo>
                  <a:cubicBezTo>
                    <a:pt x="1" y="2"/>
                    <a:pt x="1" y="4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18" y="2"/>
                    <a:pt x="8" y="3"/>
                    <a:pt x="11" y="4"/>
                  </a:cubicBezTo>
                  <a:cubicBezTo>
                    <a:pt x="12" y="5"/>
                    <a:pt x="17" y="3"/>
                    <a:pt x="17" y="5"/>
                  </a:cubicBezTo>
                  <a:cubicBezTo>
                    <a:pt x="15" y="5"/>
                    <a:pt x="14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1" name="Freeform 122"/>
            <p:cNvSpPr>
              <a:spLocks/>
            </p:cNvSpPr>
            <p:nvPr userDrawn="1"/>
          </p:nvSpPr>
          <p:spPr bwMode="auto">
            <a:xfrm>
              <a:off x="2556" y="623"/>
              <a:ext cx="43" cy="5"/>
            </a:xfrm>
            <a:custGeom>
              <a:avLst/>
              <a:gdLst>
                <a:gd name="T0" fmla="*/ 8 w 18"/>
                <a:gd name="T1" fmla="*/ 1 h 2"/>
                <a:gd name="T2" fmla="*/ 12 w 18"/>
                <a:gd name="T3" fmla="*/ 2 h 2"/>
                <a:gd name="T4" fmla="*/ 8 w 18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">
                  <a:moveTo>
                    <a:pt x="8" y="1"/>
                  </a:moveTo>
                  <a:cubicBezTo>
                    <a:pt x="13" y="0"/>
                    <a:pt x="18" y="2"/>
                    <a:pt x="12" y="2"/>
                  </a:cubicBezTo>
                  <a:cubicBezTo>
                    <a:pt x="10" y="2"/>
                    <a:pt x="0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2" name="Freeform 123"/>
            <p:cNvSpPr>
              <a:spLocks/>
            </p:cNvSpPr>
            <p:nvPr userDrawn="1"/>
          </p:nvSpPr>
          <p:spPr bwMode="auto">
            <a:xfrm>
              <a:off x="2613" y="647"/>
              <a:ext cx="38" cy="21"/>
            </a:xfrm>
            <a:custGeom>
              <a:avLst/>
              <a:gdLst>
                <a:gd name="T0" fmla="*/ 14 w 16"/>
                <a:gd name="T1" fmla="*/ 6 h 9"/>
                <a:gd name="T2" fmla="*/ 0 w 16"/>
                <a:gd name="T3" fmla="*/ 5 h 9"/>
                <a:gd name="T4" fmla="*/ 2 w 16"/>
                <a:gd name="T5" fmla="*/ 0 h 9"/>
                <a:gd name="T6" fmla="*/ 7 w 16"/>
                <a:gd name="T7" fmla="*/ 5 h 9"/>
                <a:gd name="T8" fmla="*/ 14 w 16"/>
                <a:gd name="T9" fmla="*/ 1 h 9"/>
                <a:gd name="T10" fmla="*/ 16 w 16"/>
                <a:gd name="T11" fmla="*/ 5 h 9"/>
                <a:gd name="T12" fmla="*/ 14 w 16"/>
                <a:gd name="T1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14" y="6"/>
                  </a:moveTo>
                  <a:cubicBezTo>
                    <a:pt x="8" y="5"/>
                    <a:pt x="3" y="9"/>
                    <a:pt x="0" y="5"/>
                  </a:cubicBezTo>
                  <a:cubicBezTo>
                    <a:pt x="0" y="3"/>
                    <a:pt x="1" y="2"/>
                    <a:pt x="2" y="0"/>
                  </a:cubicBezTo>
                  <a:cubicBezTo>
                    <a:pt x="6" y="0"/>
                    <a:pt x="10" y="2"/>
                    <a:pt x="7" y="5"/>
                  </a:cubicBezTo>
                  <a:cubicBezTo>
                    <a:pt x="12" y="6"/>
                    <a:pt x="9" y="0"/>
                    <a:pt x="14" y="1"/>
                  </a:cubicBezTo>
                  <a:cubicBezTo>
                    <a:pt x="14" y="3"/>
                    <a:pt x="16" y="3"/>
                    <a:pt x="16" y="5"/>
                  </a:cubicBezTo>
                  <a:cubicBezTo>
                    <a:pt x="15" y="5"/>
                    <a:pt x="14" y="5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3" name="Freeform 124"/>
            <p:cNvSpPr>
              <a:spLocks/>
            </p:cNvSpPr>
            <p:nvPr userDrawn="1"/>
          </p:nvSpPr>
          <p:spPr bwMode="auto">
            <a:xfrm>
              <a:off x="2673" y="661"/>
              <a:ext cx="33" cy="12"/>
            </a:xfrm>
            <a:custGeom>
              <a:avLst/>
              <a:gdLst>
                <a:gd name="T0" fmla="*/ 0 w 14"/>
                <a:gd name="T1" fmla="*/ 4 h 5"/>
                <a:gd name="T2" fmla="*/ 14 w 14"/>
                <a:gd name="T3" fmla="*/ 0 h 5"/>
                <a:gd name="T4" fmla="*/ 0 w 1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0" y="4"/>
                  </a:moveTo>
                  <a:cubicBezTo>
                    <a:pt x="3" y="1"/>
                    <a:pt x="8" y="0"/>
                    <a:pt x="14" y="0"/>
                  </a:cubicBezTo>
                  <a:cubicBezTo>
                    <a:pt x="13" y="5"/>
                    <a:pt x="6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4" name="Freeform 125"/>
            <p:cNvSpPr>
              <a:spLocks/>
            </p:cNvSpPr>
            <p:nvPr userDrawn="1"/>
          </p:nvSpPr>
          <p:spPr bwMode="auto">
            <a:xfrm>
              <a:off x="2319" y="671"/>
              <a:ext cx="249" cy="92"/>
            </a:xfrm>
            <a:custGeom>
              <a:avLst/>
              <a:gdLst>
                <a:gd name="T0" fmla="*/ 59 w 105"/>
                <a:gd name="T1" fmla="*/ 35 h 39"/>
                <a:gd name="T2" fmla="*/ 31 w 105"/>
                <a:gd name="T3" fmla="*/ 39 h 39"/>
                <a:gd name="T4" fmla="*/ 34 w 105"/>
                <a:gd name="T5" fmla="*/ 34 h 39"/>
                <a:gd name="T6" fmla="*/ 21 w 105"/>
                <a:gd name="T7" fmla="*/ 32 h 39"/>
                <a:gd name="T8" fmla="*/ 51 w 105"/>
                <a:gd name="T9" fmla="*/ 27 h 39"/>
                <a:gd name="T10" fmla="*/ 26 w 105"/>
                <a:gd name="T11" fmla="*/ 25 h 39"/>
                <a:gd name="T12" fmla="*/ 38 w 105"/>
                <a:gd name="T13" fmla="*/ 21 h 39"/>
                <a:gd name="T14" fmla="*/ 27 w 105"/>
                <a:gd name="T15" fmla="*/ 19 h 39"/>
                <a:gd name="T16" fmla="*/ 35 w 105"/>
                <a:gd name="T17" fmla="*/ 15 h 39"/>
                <a:gd name="T18" fmla="*/ 5 w 105"/>
                <a:gd name="T19" fmla="*/ 22 h 39"/>
                <a:gd name="T20" fmla="*/ 0 w 105"/>
                <a:gd name="T21" fmla="*/ 17 h 39"/>
                <a:gd name="T22" fmla="*/ 23 w 105"/>
                <a:gd name="T23" fmla="*/ 2 h 39"/>
                <a:gd name="T24" fmla="*/ 56 w 105"/>
                <a:gd name="T25" fmla="*/ 4 h 39"/>
                <a:gd name="T26" fmla="*/ 59 w 105"/>
                <a:gd name="T27" fmla="*/ 12 h 39"/>
                <a:gd name="T28" fmla="*/ 78 w 105"/>
                <a:gd name="T29" fmla="*/ 11 h 39"/>
                <a:gd name="T30" fmla="*/ 78 w 105"/>
                <a:gd name="T31" fmla="*/ 19 h 39"/>
                <a:gd name="T32" fmla="*/ 89 w 105"/>
                <a:gd name="T33" fmla="*/ 7 h 39"/>
                <a:gd name="T34" fmla="*/ 105 w 105"/>
                <a:gd name="T35" fmla="*/ 7 h 39"/>
                <a:gd name="T36" fmla="*/ 90 w 105"/>
                <a:gd name="T37" fmla="*/ 21 h 39"/>
                <a:gd name="T38" fmla="*/ 98 w 105"/>
                <a:gd name="T39" fmla="*/ 29 h 39"/>
                <a:gd name="T40" fmla="*/ 84 w 105"/>
                <a:gd name="T41" fmla="*/ 30 h 39"/>
                <a:gd name="T42" fmla="*/ 90 w 105"/>
                <a:gd name="T43" fmla="*/ 32 h 39"/>
                <a:gd name="T44" fmla="*/ 87 w 105"/>
                <a:gd name="T45" fmla="*/ 37 h 39"/>
                <a:gd name="T46" fmla="*/ 72 w 105"/>
                <a:gd name="T47" fmla="*/ 36 h 39"/>
                <a:gd name="T48" fmla="*/ 59 w 105"/>
                <a:gd name="T49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39">
                  <a:moveTo>
                    <a:pt x="59" y="35"/>
                  </a:moveTo>
                  <a:cubicBezTo>
                    <a:pt x="50" y="36"/>
                    <a:pt x="42" y="39"/>
                    <a:pt x="31" y="39"/>
                  </a:cubicBezTo>
                  <a:cubicBezTo>
                    <a:pt x="30" y="35"/>
                    <a:pt x="34" y="36"/>
                    <a:pt x="34" y="34"/>
                  </a:cubicBezTo>
                  <a:cubicBezTo>
                    <a:pt x="31" y="32"/>
                    <a:pt x="24" y="33"/>
                    <a:pt x="21" y="32"/>
                  </a:cubicBezTo>
                  <a:cubicBezTo>
                    <a:pt x="25" y="21"/>
                    <a:pt x="42" y="32"/>
                    <a:pt x="51" y="27"/>
                  </a:cubicBezTo>
                  <a:cubicBezTo>
                    <a:pt x="46" y="23"/>
                    <a:pt x="34" y="25"/>
                    <a:pt x="26" y="25"/>
                  </a:cubicBezTo>
                  <a:cubicBezTo>
                    <a:pt x="25" y="19"/>
                    <a:pt x="34" y="22"/>
                    <a:pt x="38" y="21"/>
                  </a:cubicBezTo>
                  <a:cubicBezTo>
                    <a:pt x="36" y="19"/>
                    <a:pt x="29" y="21"/>
                    <a:pt x="27" y="19"/>
                  </a:cubicBezTo>
                  <a:cubicBezTo>
                    <a:pt x="27" y="16"/>
                    <a:pt x="32" y="17"/>
                    <a:pt x="35" y="15"/>
                  </a:cubicBezTo>
                  <a:cubicBezTo>
                    <a:pt x="24" y="12"/>
                    <a:pt x="15" y="21"/>
                    <a:pt x="5" y="22"/>
                  </a:cubicBezTo>
                  <a:cubicBezTo>
                    <a:pt x="5" y="19"/>
                    <a:pt x="3" y="17"/>
                    <a:pt x="0" y="17"/>
                  </a:cubicBezTo>
                  <a:cubicBezTo>
                    <a:pt x="6" y="9"/>
                    <a:pt x="21" y="13"/>
                    <a:pt x="23" y="2"/>
                  </a:cubicBezTo>
                  <a:cubicBezTo>
                    <a:pt x="37" y="0"/>
                    <a:pt x="44" y="7"/>
                    <a:pt x="56" y="4"/>
                  </a:cubicBezTo>
                  <a:cubicBezTo>
                    <a:pt x="55" y="8"/>
                    <a:pt x="63" y="8"/>
                    <a:pt x="59" y="12"/>
                  </a:cubicBezTo>
                  <a:cubicBezTo>
                    <a:pt x="64" y="12"/>
                    <a:pt x="72" y="13"/>
                    <a:pt x="78" y="11"/>
                  </a:cubicBezTo>
                  <a:cubicBezTo>
                    <a:pt x="81" y="14"/>
                    <a:pt x="79" y="15"/>
                    <a:pt x="78" y="19"/>
                  </a:cubicBezTo>
                  <a:cubicBezTo>
                    <a:pt x="83" y="17"/>
                    <a:pt x="85" y="11"/>
                    <a:pt x="89" y="7"/>
                  </a:cubicBezTo>
                  <a:cubicBezTo>
                    <a:pt x="94" y="10"/>
                    <a:pt x="100" y="3"/>
                    <a:pt x="105" y="7"/>
                  </a:cubicBezTo>
                  <a:cubicBezTo>
                    <a:pt x="99" y="11"/>
                    <a:pt x="94" y="15"/>
                    <a:pt x="90" y="21"/>
                  </a:cubicBezTo>
                  <a:cubicBezTo>
                    <a:pt x="91" y="27"/>
                    <a:pt x="98" y="26"/>
                    <a:pt x="98" y="29"/>
                  </a:cubicBezTo>
                  <a:cubicBezTo>
                    <a:pt x="95" y="33"/>
                    <a:pt x="91" y="28"/>
                    <a:pt x="84" y="30"/>
                  </a:cubicBezTo>
                  <a:cubicBezTo>
                    <a:pt x="84" y="33"/>
                    <a:pt x="89" y="31"/>
                    <a:pt x="90" y="32"/>
                  </a:cubicBezTo>
                  <a:cubicBezTo>
                    <a:pt x="90" y="35"/>
                    <a:pt x="87" y="34"/>
                    <a:pt x="87" y="37"/>
                  </a:cubicBezTo>
                  <a:cubicBezTo>
                    <a:pt x="82" y="36"/>
                    <a:pt x="78" y="36"/>
                    <a:pt x="72" y="36"/>
                  </a:cubicBezTo>
                  <a:cubicBezTo>
                    <a:pt x="71" y="31"/>
                    <a:pt x="62" y="33"/>
                    <a:pt x="5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5" name="Freeform 126"/>
            <p:cNvSpPr>
              <a:spLocks/>
            </p:cNvSpPr>
            <p:nvPr userDrawn="1"/>
          </p:nvSpPr>
          <p:spPr bwMode="auto">
            <a:xfrm>
              <a:off x="2779" y="761"/>
              <a:ext cx="33" cy="19"/>
            </a:xfrm>
            <a:custGeom>
              <a:avLst/>
              <a:gdLst>
                <a:gd name="T0" fmla="*/ 14 w 14"/>
                <a:gd name="T1" fmla="*/ 4 h 8"/>
                <a:gd name="T2" fmla="*/ 0 w 14"/>
                <a:gd name="T3" fmla="*/ 8 h 8"/>
                <a:gd name="T4" fmla="*/ 13 w 14"/>
                <a:gd name="T5" fmla="*/ 1 h 8"/>
                <a:gd name="T6" fmla="*/ 14 w 14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8">
                  <a:moveTo>
                    <a:pt x="14" y="4"/>
                  </a:moveTo>
                  <a:cubicBezTo>
                    <a:pt x="11" y="7"/>
                    <a:pt x="7" y="8"/>
                    <a:pt x="0" y="8"/>
                  </a:cubicBezTo>
                  <a:cubicBezTo>
                    <a:pt x="2" y="3"/>
                    <a:pt x="6" y="0"/>
                    <a:pt x="13" y="1"/>
                  </a:cubicBezTo>
                  <a:cubicBezTo>
                    <a:pt x="13" y="2"/>
                    <a:pt x="14" y="2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6" name="Freeform 127"/>
            <p:cNvSpPr>
              <a:spLocks/>
            </p:cNvSpPr>
            <p:nvPr userDrawn="1"/>
          </p:nvSpPr>
          <p:spPr bwMode="auto">
            <a:xfrm>
              <a:off x="2684" y="851"/>
              <a:ext cx="19" cy="14"/>
            </a:xfrm>
            <a:custGeom>
              <a:avLst/>
              <a:gdLst>
                <a:gd name="T0" fmla="*/ 8 w 8"/>
                <a:gd name="T1" fmla="*/ 1 h 6"/>
                <a:gd name="T2" fmla="*/ 1 w 8"/>
                <a:gd name="T3" fmla="*/ 5 h 6"/>
                <a:gd name="T4" fmla="*/ 8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8" y="1"/>
                  </a:moveTo>
                  <a:cubicBezTo>
                    <a:pt x="6" y="3"/>
                    <a:pt x="5" y="6"/>
                    <a:pt x="1" y="5"/>
                  </a:cubicBezTo>
                  <a:cubicBezTo>
                    <a:pt x="0" y="0"/>
                    <a:pt x="4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7" name="Freeform 128"/>
            <p:cNvSpPr>
              <a:spLocks/>
            </p:cNvSpPr>
            <p:nvPr userDrawn="1"/>
          </p:nvSpPr>
          <p:spPr bwMode="auto">
            <a:xfrm>
              <a:off x="2860" y="858"/>
              <a:ext cx="19" cy="19"/>
            </a:xfrm>
            <a:custGeom>
              <a:avLst/>
              <a:gdLst>
                <a:gd name="T0" fmla="*/ 0 w 8"/>
                <a:gd name="T1" fmla="*/ 1 h 8"/>
                <a:gd name="T2" fmla="*/ 2 w 8"/>
                <a:gd name="T3" fmla="*/ 0 h 8"/>
                <a:gd name="T4" fmla="*/ 0 w 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8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8" y="2"/>
                    <a:pt x="0" y="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8" name="Freeform 129"/>
            <p:cNvSpPr>
              <a:spLocks/>
            </p:cNvSpPr>
            <p:nvPr userDrawn="1"/>
          </p:nvSpPr>
          <p:spPr bwMode="auto">
            <a:xfrm>
              <a:off x="3542" y="912"/>
              <a:ext cx="17" cy="12"/>
            </a:xfrm>
            <a:custGeom>
              <a:avLst/>
              <a:gdLst>
                <a:gd name="T0" fmla="*/ 6 w 7"/>
                <a:gd name="T1" fmla="*/ 0 h 5"/>
                <a:gd name="T2" fmla="*/ 1 w 7"/>
                <a:gd name="T3" fmla="*/ 5 h 5"/>
                <a:gd name="T4" fmla="*/ 6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7" y="4"/>
                    <a:pt x="3" y="4"/>
                    <a:pt x="1" y="5"/>
                  </a:cubicBezTo>
                  <a:cubicBezTo>
                    <a:pt x="0" y="1"/>
                    <a:pt x="4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9" name="Freeform 130"/>
            <p:cNvSpPr>
              <a:spLocks/>
            </p:cNvSpPr>
            <p:nvPr userDrawn="1"/>
          </p:nvSpPr>
          <p:spPr bwMode="auto">
            <a:xfrm>
              <a:off x="2782" y="1052"/>
              <a:ext cx="28" cy="15"/>
            </a:xfrm>
            <a:custGeom>
              <a:avLst/>
              <a:gdLst>
                <a:gd name="T0" fmla="*/ 4 w 12"/>
                <a:gd name="T1" fmla="*/ 0 h 6"/>
                <a:gd name="T2" fmla="*/ 12 w 12"/>
                <a:gd name="T3" fmla="*/ 6 h 6"/>
                <a:gd name="T4" fmla="*/ 0 w 12"/>
                <a:gd name="T5" fmla="*/ 1 h 6"/>
                <a:gd name="T6" fmla="*/ 4 w 12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0"/>
                  </a:moveTo>
                  <a:cubicBezTo>
                    <a:pt x="8" y="1"/>
                    <a:pt x="11" y="2"/>
                    <a:pt x="12" y="6"/>
                  </a:cubicBezTo>
                  <a:cubicBezTo>
                    <a:pt x="7" y="6"/>
                    <a:pt x="4" y="3"/>
                    <a:pt x="0" y="1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20" name="Freeform 131"/>
            <p:cNvSpPr>
              <a:spLocks/>
            </p:cNvSpPr>
            <p:nvPr userDrawn="1"/>
          </p:nvSpPr>
          <p:spPr bwMode="auto">
            <a:xfrm>
              <a:off x="3730" y="1168"/>
              <a:ext cx="23" cy="27"/>
            </a:xfrm>
            <a:custGeom>
              <a:avLst/>
              <a:gdLst>
                <a:gd name="T0" fmla="*/ 6 w 10"/>
                <a:gd name="T1" fmla="*/ 11 h 11"/>
                <a:gd name="T2" fmla="*/ 6 w 10"/>
                <a:gd name="T3" fmla="*/ 0 h 11"/>
                <a:gd name="T4" fmla="*/ 6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0" y="10"/>
                    <a:pt x="3" y="2"/>
                    <a:pt x="6" y="0"/>
                  </a:cubicBezTo>
                  <a:cubicBezTo>
                    <a:pt x="10" y="2"/>
                    <a:pt x="8" y="8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21" name="Freeform 132"/>
            <p:cNvSpPr>
              <a:spLocks/>
            </p:cNvSpPr>
            <p:nvPr userDrawn="1"/>
          </p:nvSpPr>
          <p:spPr bwMode="auto">
            <a:xfrm>
              <a:off x="3649" y="1216"/>
              <a:ext cx="14" cy="12"/>
            </a:xfrm>
            <a:custGeom>
              <a:avLst/>
              <a:gdLst>
                <a:gd name="T0" fmla="*/ 5 w 6"/>
                <a:gd name="T1" fmla="*/ 5 h 5"/>
                <a:gd name="T2" fmla="*/ 0 w 6"/>
                <a:gd name="T3" fmla="*/ 4 h 5"/>
                <a:gd name="T4" fmla="*/ 5 w 6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5" y="5"/>
                  </a:moveTo>
                  <a:cubicBezTo>
                    <a:pt x="3" y="5"/>
                    <a:pt x="1" y="5"/>
                    <a:pt x="0" y="4"/>
                  </a:cubicBezTo>
                  <a:cubicBezTo>
                    <a:pt x="1" y="1"/>
                    <a:pt x="6" y="0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22" name="Freeform 133"/>
            <p:cNvSpPr>
              <a:spLocks/>
            </p:cNvSpPr>
            <p:nvPr userDrawn="1"/>
          </p:nvSpPr>
          <p:spPr bwMode="auto">
            <a:xfrm>
              <a:off x="2457" y="1439"/>
              <a:ext cx="26" cy="19"/>
            </a:xfrm>
            <a:custGeom>
              <a:avLst/>
              <a:gdLst>
                <a:gd name="T0" fmla="*/ 8 w 11"/>
                <a:gd name="T1" fmla="*/ 1 h 8"/>
                <a:gd name="T2" fmla="*/ 0 w 11"/>
                <a:gd name="T3" fmla="*/ 2 h 8"/>
                <a:gd name="T4" fmla="*/ 8 w 11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8" y="1"/>
                  </a:moveTo>
                  <a:cubicBezTo>
                    <a:pt x="5" y="0"/>
                    <a:pt x="1" y="8"/>
                    <a:pt x="0" y="2"/>
                  </a:cubicBezTo>
                  <a:cubicBezTo>
                    <a:pt x="4" y="1"/>
                    <a:pt x="11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23" name="Freeform 134"/>
            <p:cNvSpPr>
              <a:spLocks/>
            </p:cNvSpPr>
            <p:nvPr userDrawn="1"/>
          </p:nvSpPr>
          <p:spPr bwMode="auto">
            <a:xfrm>
              <a:off x="2499" y="1555"/>
              <a:ext cx="93" cy="47"/>
            </a:xfrm>
            <a:custGeom>
              <a:avLst/>
              <a:gdLst>
                <a:gd name="T0" fmla="*/ 39 w 39"/>
                <a:gd name="T1" fmla="*/ 13 h 20"/>
                <a:gd name="T2" fmla="*/ 20 w 39"/>
                <a:gd name="T3" fmla="*/ 18 h 20"/>
                <a:gd name="T4" fmla="*/ 0 w 39"/>
                <a:gd name="T5" fmla="*/ 11 h 20"/>
                <a:gd name="T6" fmla="*/ 13 w 39"/>
                <a:gd name="T7" fmla="*/ 12 h 20"/>
                <a:gd name="T8" fmla="*/ 7 w 39"/>
                <a:gd name="T9" fmla="*/ 4 h 20"/>
                <a:gd name="T10" fmla="*/ 39 w 39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0">
                  <a:moveTo>
                    <a:pt x="39" y="13"/>
                  </a:moveTo>
                  <a:cubicBezTo>
                    <a:pt x="31" y="14"/>
                    <a:pt x="22" y="12"/>
                    <a:pt x="20" y="18"/>
                  </a:cubicBezTo>
                  <a:cubicBezTo>
                    <a:pt x="16" y="11"/>
                    <a:pt x="1" y="20"/>
                    <a:pt x="0" y="11"/>
                  </a:cubicBezTo>
                  <a:cubicBezTo>
                    <a:pt x="4" y="12"/>
                    <a:pt x="8" y="13"/>
                    <a:pt x="13" y="12"/>
                  </a:cubicBezTo>
                  <a:cubicBezTo>
                    <a:pt x="8" y="12"/>
                    <a:pt x="14" y="6"/>
                    <a:pt x="7" y="4"/>
                  </a:cubicBezTo>
                  <a:cubicBezTo>
                    <a:pt x="18" y="0"/>
                    <a:pt x="37" y="4"/>
                    <a:pt x="3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24" name="Freeform 135"/>
            <p:cNvSpPr>
              <a:spLocks/>
            </p:cNvSpPr>
            <p:nvPr userDrawn="1"/>
          </p:nvSpPr>
          <p:spPr bwMode="auto">
            <a:xfrm>
              <a:off x="2443" y="1583"/>
              <a:ext cx="30" cy="17"/>
            </a:xfrm>
            <a:custGeom>
              <a:avLst/>
              <a:gdLst>
                <a:gd name="T0" fmla="*/ 13 w 13"/>
                <a:gd name="T1" fmla="*/ 4 h 7"/>
                <a:gd name="T2" fmla="*/ 0 w 13"/>
                <a:gd name="T3" fmla="*/ 0 h 7"/>
                <a:gd name="T4" fmla="*/ 13 w 13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4"/>
                  </a:moveTo>
                  <a:cubicBezTo>
                    <a:pt x="8" y="7"/>
                    <a:pt x="1" y="7"/>
                    <a:pt x="0" y="0"/>
                  </a:cubicBezTo>
                  <a:cubicBezTo>
                    <a:pt x="6" y="0"/>
                    <a:pt x="9" y="2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01" name="Freeform 136"/>
            <p:cNvSpPr>
              <a:spLocks/>
            </p:cNvSpPr>
            <p:nvPr userDrawn="1"/>
          </p:nvSpPr>
          <p:spPr bwMode="auto">
            <a:xfrm>
              <a:off x="2561" y="2162"/>
              <a:ext cx="21" cy="18"/>
            </a:xfrm>
            <a:custGeom>
              <a:avLst/>
              <a:gdLst>
                <a:gd name="T0" fmla="*/ 9 w 9"/>
                <a:gd name="T1" fmla="*/ 8 h 8"/>
                <a:gd name="T2" fmla="*/ 1 w 9"/>
                <a:gd name="T3" fmla="*/ 0 h 8"/>
                <a:gd name="T4" fmla="*/ 9 w 9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cubicBezTo>
                    <a:pt x="7" y="5"/>
                    <a:pt x="0" y="6"/>
                    <a:pt x="1" y="0"/>
                  </a:cubicBezTo>
                  <a:cubicBezTo>
                    <a:pt x="3" y="3"/>
                    <a:pt x="9" y="3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02" name="Freeform 137"/>
            <p:cNvSpPr>
              <a:spLocks/>
            </p:cNvSpPr>
            <p:nvPr userDrawn="1"/>
          </p:nvSpPr>
          <p:spPr bwMode="auto">
            <a:xfrm>
              <a:off x="2841" y="2775"/>
              <a:ext cx="16" cy="17"/>
            </a:xfrm>
            <a:custGeom>
              <a:avLst/>
              <a:gdLst>
                <a:gd name="T0" fmla="*/ 7 w 7"/>
                <a:gd name="T1" fmla="*/ 0 h 7"/>
                <a:gd name="T2" fmla="*/ 0 w 7"/>
                <a:gd name="T3" fmla="*/ 5 h 7"/>
                <a:gd name="T4" fmla="*/ 2 w 7"/>
                <a:gd name="T5" fmla="*/ 0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5" y="2"/>
                    <a:pt x="2" y="7"/>
                    <a:pt x="0" y="5"/>
                  </a:cubicBezTo>
                  <a:cubicBezTo>
                    <a:pt x="3" y="3"/>
                    <a:pt x="0" y="3"/>
                    <a:pt x="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03" name="Freeform 138"/>
            <p:cNvSpPr>
              <a:spLocks/>
            </p:cNvSpPr>
            <p:nvPr userDrawn="1"/>
          </p:nvSpPr>
          <p:spPr bwMode="auto">
            <a:xfrm>
              <a:off x="2857" y="2771"/>
              <a:ext cx="24" cy="19"/>
            </a:xfrm>
            <a:custGeom>
              <a:avLst/>
              <a:gdLst>
                <a:gd name="T0" fmla="*/ 9 w 10"/>
                <a:gd name="T1" fmla="*/ 4 h 8"/>
                <a:gd name="T2" fmla="*/ 0 w 10"/>
                <a:gd name="T3" fmla="*/ 8 h 8"/>
                <a:gd name="T4" fmla="*/ 1 w 10"/>
                <a:gd name="T5" fmla="*/ 1 h 8"/>
                <a:gd name="T6" fmla="*/ 9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9" y="4"/>
                  </a:moveTo>
                  <a:cubicBezTo>
                    <a:pt x="4" y="4"/>
                    <a:pt x="4" y="8"/>
                    <a:pt x="0" y="8"/>
                  </a:cubicBezTo>
                  <a:cubicBezTo>
                    <a:pt x="0" y="4"/>
                    <a:pt x="3" y="5"/>
                    <a:pt x="1" y="1"/>
                  </a:cubicBezTo>
                  <a:cubicBezTo>
                    <a:pt x="4" y="1"/>
                    <a:pt x="10" y="0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04" name="Freeform 139"/>
            <p:cNvSpPr>
              <a:spLocks noEditPoints="1"/>
            </p:cNvSpPr>
            <p:nvPr userDrawn="1"/>
          </p:nvSpPr>
          <p:spPr bwMode="auto">
            <a:xfrm>
              <a:off x="2376" y="1687"/>
              <a:ext cx="718" cy="1112"/>
            </a:xfrm>
            <a:custGeom>
              <a:avLst/>
              <a:gdLst>
                <a:gd name="T0" fmla="*/ 263 w 303"/>
                <a:gd name="T1" fmla="*/ 110 h 469"/>
                <a:gd name="T2" fmla="*/ 241 w 303"/>
                <a:gd name="T3" fmla="*/ 108 h 469"/>
                <a:gd name="T4" fmla="*/ 235 w 303"/>
                <a:gd name="T5" fmla="*/ 111 h 469"/>
                <a:gd name="T6" fmla="*/ 234 w 303"/>
                <a:gd name="T7" fmla="*/ 102 h 469"/>
                <a:gd name="T8" fmla="*/ 204 w 303"/>
                <a:gd name="T9" fmla="*/ 106 h 469"/>
                <a:gd name="T10" fmla="*/ 208 w 303"/>
                <a:gd name="T11" fmla="*/ 98 h 469"/>
                <a:gd name="T12" fmla="*/ 199 w 303"/>
                <a:gd name="T13" fmla="*/ 88 h 469"/>
                <a:gd name="T14" fmla="*/ 190 w 303"/>
                <a:gd name="T15" fmla="*/ 94 h 469"/>
                <a:gd name="T16" fmla="*/ 192 w 303"/>
                <a:gd name="T17" fmla="*/ 59 h 469"/>
                <a:gd name="T18" fmla="*/ 147 w 303"/>
                <a:gd name="T19" fmla="*/ 39 h 469"/>
                <a:gd name="T20" fmla="*/ 132 w 303"/>
                <a:gd name="T21" fmla="*/ 21 h 469"/>
                <a:gd name="T22" fmla="*/ 130 w 303"/>
                <a:gd name="T23" fmla="*/ 12 h 469"/>
                <a:gd name="T24" fmla="*/ 121 w 303"/>
                <a:gd name="T25" fmla="*/ 14 h 469"/>
                <a:gd name="T26" fmla="*/ 86 w 303"/>
                <a:gd name="T27" fmla="*/ 14 h 469"/>
                <a:gd name="T28" fmla="*/ 64 w 303"/>
                <a:gd name="T29" fmla="*/ 11 h 469"/>
                <a:gd name="T30" fmla="*/ 43 w 303"/>
                <a:gd name="T31" fmla="*/ 9 h 469"/>
                <a:gd name="T32" fmla="*/ 31 w 303"/>
                <a:gd name="T33" fmla="*/ 31 h 469"/>
                <a:gd name="T34" fmla="*/ 18 w 303"/>
                <a:gd name="T35" fmla="*/ 72 h 469"/>
                <a:gd name="T36" fmla="*/ 10 w 303"/>
                <a:gd name="T37" fmla="*/ 111 h 469"/>
                <a:gd name="T38" fmla="*/ 4 w 303"/>
                <a:gd name="T39" fmla="*/ 134 h 469"/>
                <a:gd name="T40" fmla="*/ 37 w 303"/>
                <a:gd name="T41" fmla="*/ 193 h 469"/>
                <a:gd name="T42" fmla="*/ 82 w 303"/>
                <a:gd name="T43" fmla="*/ 250 h 469"/>
                <a:gd name="T44" fmla="*/ 92 w 303"/>
                <a:gd name="T45" fmla="*/ 373 h 469"/>
                <a:gd name="T46" fmla="*/ 100 w 303"/>
                <a:gd name="T47" fmla="*/ 402 h 469"/>
                <a:gd name="T48" fmla="*/ 104 w 303"/>
                <a:gd name="T49" fmla="*/ 412 h 469"/>
                <a:gd name="T50" fmla="*/ 100 w 303"/>
                <a:gd name="T51" fmla="*/ 408 h 469"/>
                <a:gd name="T52" fmla="*/ 104 w 303"/>
                <a:gd name="T53" fmla="*/ 416 h 469"/>
                <a:gd name="T54" fmla="*/ 108 w 303"/>
                <a:gd name="T55" fmla="*/ 424 h 469"/>
                <a:gd name="T56" fmla="*/ 102 w 303"/>
                <a:gd name="T57" fmla="*/ 420 h 469"/>
                <a:gd name="T58" fmla="*/ 99 w 303"/>
                <a:gd name="T59" fmla="*/ 421 h 469"/>
                <a:gd name="T60" fmla="*/ 102 w 303"/>
                <a:gd name="T61" fmla="*/ 425 h 469"/>
                <a:gd name="T62" fmla="*/ 103 w 303"/>
                <a:gd name="T63" fmla="*/ 436 h 469"/>
                <a:gd name="T64" fmla="*/ 108 w 303"/>
                <a:gd name="T65" fmla="*/ 446 h 469"/>
                <a:gd name="T66" fmla="*/ 112 w 303"/>
                <a:gd name="T67" fmla="*/ 453 h 469"/>
                <a:gd name="T68" fmla="*/ 117 w 303"/>
                <a:gd name="T69" fmla="*/ 452 h 469"/>
                <a:gd name="T70" fmla="*/ 119 w 303"/>
                <a:gd name="T71" fmla="*/ 455 h 469"/>
                <a:gd name="T72" fmla="*/ 131 w 303"/>
                <a:gd name="T73" fmla="*/ 466 h 469"/>
                <a:gd name="T74" fmla="*/ 132 w 303"/>
                <a:gd name="T75" fmla="*/ 466 h 469"/>
                <a:gd name="T76" fmla="*/ 140 w 303"/>
                <a:gd name="T77" fmla="*/ 467 h 469"/>
                <a:gd name="T78" fmla="*/ 143 w 303"/>
                <a:gd name="T79" fmla="*/ 468 h 469"/>
                <a:gd name="T80" fmla="*/ 149 w 303"/>
                <a:gd name="T81" fmla="*/ 468 h 469"/>
                <a:gd name="T82" fmla="*/ 157 w 303"/>
                <a:gd name="T83" fmla="*/ 469 h 469"/>
                <a:gd name="T84" fmla="*/ 156 w 303"/>
                <a:gd name="T85" fmla="*/ 467 h 469"/>
                <a:gd name="T86" fmla="*/ 148 w 303"/>
                <a:gd name="T87" fmla="*/ 466 h 469"/>
                <a:gd name="T88" fmla="*/ 146 w 303"/>
                <a:gd name="T89" fmla="*/ 452 h 469"/>
                <a:gd name="T90" fmla="*/ 156 w 303"/>
                <a:gd name="T91" fmla="*/ 436 h 469"/>
                <a:gd name="T92" fmla="*/ 151 w 303"/>
                <a:gd name="T93" fmla="*/ 414 h 469"/>
                <a:gd name="T94" fmla="*/ 149 w 303"/>
                <a:gd name="T95" fmla="*/ 398 h 469"/>
                <a:gd name="T96" fmla="*/ 153 w 303"/>
                <a:gd name="T97" fmla="*/ 392 h 469"/>
                <a:gd name="T98" fmla="*/ 144 w 303"/>
                <a:gd name="T99" fmla="*/ 384 h 469"/>
                <a:gd name="T100" fmla="*/ 155 w 303"/>
                <a:gd name="T101" fmla="*/ 370 h 469"/>
                <a:gd name="T102" fmla="*/ 179 w 303"/>
                <a:gd name="T103" fmla="*/ 343 h 469"/>
                <a:gd name="T104" fmla="*/ 193 w 303"/>
                <a:gd name="T105" fmla="*/ 342 h 469"/>
                <a:gd name="T106" fmla="*/ 204 w 303"/>
                <a:gd name="T107" fmla="*/ 318 h 469"/>
                <a:gd name="T108" fmla="*/ 211 w 303"/>
                <a:gd name="T109" fmla="*/ 314 h 469"/>
                <a:gd name="T110" fmla="*/ 238 w 303"/>
                <a:gd name="T111" fmla="*/ 261 h 469"/>
                <a:gd name="T112" fmla="*/ 264 w 303"/>
                <a:gd name="T113" fmla="*/ 249 h 469"/>
                <a:gd name="T114" fmla="*/ 274 w 303"/>
                <a:gd name="T115" fmla="*/ 180 h 469"/>
                <a:gd name="T116" fmla="*/ 282 w 303"/>
                <a:gd name="T117" fmla="*/ 169 h 469"/>
                <a:gd name="T118" fmla="*/ 67 w 303"/>
                <a:gd name="T119" fmla="*/ 23 h 469"/>
                <a:gd name="T120" fmla="*/ 62 w 303"/>
                <a:gd name="T121" fmla="*/ 20 h 469"/>
                <a:gd name="T122" fmla="*/ 67 w 303"/>
                <a:gd name="T123" fmla="*/ 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3" h="469">
                  <a:moveTo>
                    <a:pt x="292" y="127"/>
                  </a:moveTo>
                  <a:cubicBezTo>
                    <a:pt x="277" y="128"/>
                    <a:pt x="273" y="113"/>
                    <a:pt x="263" y="110"/>
                  </a:cubicBezTo>
                  <a:cubicBezTo>
                    <a:pt x="256" y="108"/>
                    <a:pt x="248" y="113"/>
                    <a:pt x="242" y="106"/>
                  </a:cubicBezTo>
                  <a:cubicBezTo>
                    <a:pt x="241" y="107"/>
                    <a:pt x="241" y="107"/>
                    <a:pt x="241" y="108"/>
                  </a:cubicBezTo>
                  <a:cubicBezTo>
                    <a:pt x="241" y="109"/>
                    <a:pt x="238" y="109"/>
                    <a:pt x="237" y="108"/>
                  </a:cubicBezTo>
                  <a:cubicBezTo>
                    <a:pt x="236" y="108"/>
                    <a:pt x="236" y="110"/>
                    <a:pt x="235" y="111"/>
                  </a:cubicBezTo>
                  <a:cubicBezTo>
                    <a:pt x="232" y="114"/>
                    <a:pt x="237" y="106"/>
                    <a:pt x="234" y="104"/>
                  </a:cubicBezTo>
                  <a:cubicBezTo>
                    <a:pt x="234" y="102"/>
                    <a:pt x="234" y="102"/>
                    <a:pt x="234" y="102"/>
                  </a:cubicBezTo>
                  <a:cubicBezTo>
                    <a:pt x="228" y="102"/>
                    <a:pt x="215" y="87"/>
                    <a:pt x="210" y="100"/>
                  </a:cubicBezTo>
                  <a:cubicBezTo>
                    <a:pt x="207" y="101"/>
                    <a:pt x="206" y="104"/>
                    <a:pt x="204" y="106"/>
                  </a:cubicBezTo>
                  <a:cubicBezTo>
                    <a:pt x="205" y="103"/>
                    <a:pt x="202" y="103"/>
                    <a:pt x="203" y="101"/>
                  </a:cubicBezTo>
                  <a:cubicBezTo>
                    <a:pt x="206" y="102"/>
                    <a:pt x="207" y="100"/>
                    <a:pt x="208" y="98"/>
                  </a:cubicBezTo>
                  <a:cubicBezTo>
                    <a:pt x="208" y="96"/>
                    <a:pt x="211" y="96"/>
                    <a:pt x="210" y="93"/>
                  </a:cubicBezTo>
                  <a:cubicBezTo>
                    <a:pt x="206" y="91"/>
                    <a:pt x="203" y="89"/>
                    <a:pt x="199" y="88"/>
                  </a:cubicBezTo>
                  <a:cubicBezTo>
                    <a:pt x="197" y="91"/>
                    <a:pt x="191" y="90"/>
                    <a:pt x="196" y="94"/>
                  </a:cubicBezTo>
                  <a:cubicBezTo>
                    <a:pt x="194" y="93"/>
                    <a:pt x="191" y="97"/>
                    <a:pt x="190" y="94"/>
                  </a:cubicBezTo>
                  <a:cubicBezTo>
                    <a:pt x="191" y="89"/>
                    <a:pt x="195" y="87"/>
                    <a:pt x="198" y="85"/>
                  </a:cubicBezTo>
                  <a:cubicBezTo>
                    <a:pt x="200" y="77"/>
                    <a:pt x="192" y="69"/>
                    <a:pt x="192" y="59"/>
                  </a:cubicBezTo>
                  <a:cubicBezTo>
                    <a:pt x="191" y="59"/>
                    <a:pt x="190" y="60"/>
                    <a:pt x="189" y="60"/>
                  </a:cubicBezTo>
                  <a:cubicBezTo>
                    <a:pt x="181" y="39"/>
                    <a:pt x="157" y="55"/>
                    <a:pt x="147" y="39"/>
                  </a:cubicBezTo>
                  <a:cubicBezTo>
                    <a:pt x="147" y="30"/>
                    <a:pt x="136" y="28"/>
                    <a:pt x="129" y="28"/>
                  </a:cubicBezTo>
                  <a:cubicBezTo>
                    <a:pt x="129" y="25"/>
                    <a:pt x="133" y="25"/>
                    <a:pt x="132" y="21"/>
                  </a:cubicBezTo>
                  <a:cubicBezTo>
                    <a:pt x="130" y="20"/>
                    <a:pt x="127" y="20"/>
                    <a:pt x="126" y="17"/>
                  </a:cubicBezTo>
                  <a:cubicBezTo>
                    <a:pt x="131" y="20"/>
                    <a:pt x="135" y="12"/>
                    <a:pt x="130" y="12"/>
                  </a:cubicBezTo>
                  <a:cubicBezTo>
                    <a:pt x="128" y="17"/>
                    <a:pt x="126" y="15"/>
                    <a:pt x="123" y="19"/>
                  </a:cubicBezTo>
                  <a:cubicBezTo>
                    <a:pt x="124" y="16"/>
                    <a:pt x="121" y="16"/>
                    <a:pt x="121" y="14"/>
                  </a:cubicBezTo>
                  <a:cubicBezTo>
                    <a:pt x="122" y="14"/>
                    <a:pt x="124" y="14"/>
                    <a:pt x="124" y="13"/>
                  </a:cubicBezTo>
                  <a:cubicBezTo>
                    <a:pt x="110" y="14"/>
                    <a:pt x="104" y="16"/>
                    <a:pt x="86" y="14"/>
                  </a:cubicBezTo>
                  <a:cubicBezTo>
                    <a:pt x="87" y="6"/>
                    <a:pt x="77" y="8"/>
                    <a:pt x="75" y="2"/>
                  </a:cubicBezTo>
                  <a:cubicBezTo>
                    <a:pt x="75" y="8"/>
                    <a:pt x="67" y="12"/>
                    <a:pt x="64" y="11"/>
                  </a:cubicBezTo>
                  <a:cubicBezTo>
                    <a:pt x="64" y="6"/>
                    <a:pt x="69" y="6"/>
                    <a:pt x="67" y="0"/>
                  </a:cubicBezTo>
                  <a:cubicBezTo>
                    <a:pt x="60" y="4"/>
                    <a:pt x="50" y="12"/>
                    <a:pt x="43" y="9"/>
                  </a:cubicBezTo>
                  <a:cubicBezTo>
                    <a:pt x="42" y="19"/>
                    <a:pt x="31" y="24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8"/>
                    <a:pt x="29" y="45"/>
                    <a:pt x="27" y="52"/>
                  </a:cubicBezTo>
                  <a:cubicBezTo>
                    <a:pt x="27" y="61"/>
                    <a:pt x="25" y="70"/>
                    <a:pt x="18" y="72"/>
                  </a:cubicBezTo>
                  <a:cubicBezTo>
                    <a:pt x="15" y="86"/>
                    <a:pt x="2" y="89"/>
                    <a:pt x="3" y="106"/>
                  </a:cubicBezTo>
                  <a:cubicBezTo>
                    <a:pt x="6" y="108"/>
                    <a:pt x="8" y="111"/>
                    <a:pt x="10" y="111"/>
                  </a:cubicBezTo>
                  <a:cubicBezTo>
                    <a:pt x="7" y="116"/>
                    <a:pt x="1" y="117"/>
                    <a:pt x="0" y="124"/>
                  </a:cubicBezTo>
                  <a:cubicBezTo>
                    <a:pt x="2" y="127"/>
                    <a:pt x="5" y="129"/>
                    <a:pt x="4" y="134"/>
                  </a:cubicBezTo>
                  <a:cubicBezTo>
                    <a:pt x="20" y="147"/>
                    <a:pt x="25" y="171"/>
                    <a:pt x="37" y="187"/>
                  </a:cubicBezTo>
                  <a:cubicBezTo>
                    <a:pt x="37" y="193"/>
                    <a:pt x="37" y="193"/>
                    <a:pt x="37" y="193"/>
                  </a:cubicBezTo>
                  <a:cubicBezTo>
                    <a:pt x="50" y="210"/>
                    <a:pt x="80" y="209"/>
                    <a:pt x="82" y="236"/>
                  </a:cubicBezTo>
                  <a:cubicBezTo>
                    <a:pt x="84" y="238"/>
                    <a:pt x="84" y="248"/>
                    <a:pt x="82" y="250"/>
                  </a:cubicBezTo>
                  <a:cubicBezTo>
                    <a:pt x="80" y="294"/>
                    <a:pt x="90" y="327"/>
                    <a:pt x="87" y="366"/>
                  </a:cubicBezTo>
                  <a:cubicBezTo>
                    <a:pt x="88" y="370"/>
                    <a:pt x="92" y="369"/>
                    <a:pt x="92" y="373"/>
                  </a:cubicBezTo>
                  <a:cubicBezTo>
                    <a:pt x="90" y="379"/>
                    <a:pt x="90" y="387"/>
                    <a:pt x="95" y="390"/>
                  </a:cubicBezTo>
                  <a:cubicBezTo>
                    <a:pt x="90" y="393"/>
                    <a:pt x="95" y="402"/>
                    <a:pt x="100" y="402"/>
                  </a:cubicBezTo>
                  <a:cubicBezTo>
                    <a:pt x="98" y="395"/>
                    <a:pt x="96" y="394"/>
                    <a:pt x="99" y="390"/>
                  </a:cubicBezTo>
                  <a:cubicBezTo>
                    <a:pt x="104" y="393"/>
                    <a:pt x="105" y="406"/>
                    <a:pt x="104" y="412"/>
                  </a:cubicBezTo>
                  <a:cubicBezTo>
                    <a:pt x="104" y="414"/>
                    <a:pt x="99" y="412"/>
                    <a:pt x="102" y="410"/>
                  </a:cubicBezTo>
                  <a:cubicBezTo>
                    <a:pt x="97" y="411"/>
                    <a:pt x="103" y="408"/>
                    <a:pt x="100" y="408"/>
                  </a:cubicBezTo>
                  <a:cubicBezTo>
                    <a:pt x="100" y="410"/>
                    <a:pt x="96" y="409"/>
                    <a:pt x="96" y="412"/>
                  </a:cubicBezTo>
                  <a:cubicBezTo>
                    <a:pt x="101" y="411"/>
                    <a:pt x="100" y="416"/>
                    <a:pt x="104" y="416"/>
                  </a:cubicBezTo>
                  <a:cubicBezTo>
                    <a:pt x="105" y="415"/>
                    <a:pt x="104" y="413"/>
                    <a:pt x="106" y="413"/>
                  </a:cubicBezTo>
                  <a:cubicBezTo>
                    <a:pt x="110" y="415"/>
                    <a:pt x="106" y="419"/>
                    <a:pt x="108" y="424"/>
                  </a:cubicBezTo>
                  <a:cubicBezTo>
                    <a:pt x="105" y="424"/>
                    <a:pt x="107" y="419"/>
                    <a:pt x="102" y="421"/>
                  </a:cubicBezTo>
                  <a:cubicBezTo>
                    <a:pt x="102" y="420"/>
                    <a:pt x="102" y="420"/>
                    <a:pt x="102" y="420"/>
                  </a:cubicBezTo>
                  <a:cubicBezTo>
                    <a:pt x="100" y="420"/>
                    <a:pt x="100" y="420"/>
                    <a:pt x="100" y="420"/>
                  </a:cubicBezTo>
                  <a:cubicBezTo>
                    <a:pt x="99" y="420"/>
                    <a:pt x="98" y="420"/>
                    <a:pt x="99" y="421"/>
                  </a:cubicBezTo>
                  <a:cubicBezTo>
                    <a:pt x="102" y="421"/>
                    <a:pt x="96" y="427"/>
                    <a:pt x="100" y="428"/>
                  </a:cubicBezTo>
                  <a:cubicBezTo>
                    <a:pt x="100" y="426"/>
                    <a:pt x="100" y="425"/>
                    <a:pt x="102" y="425"/>
                  </a:cubicBezTo>
                  <a:cubicBezTo>
                    <a:pt x="109" y="426"/>
                    <a:pt x="107" y="430"/>
                    <a:pt x="108" y="436"/>
                  </a:cubicBezTo>
                  <a:cubicBezTo>
                    <a:pt x="105" y="436"/>
                    <a:pt x="106" y="434"/>
                    <a:pt x="103" y="436"/>
                  </a:cubicBezTo>
                  <a:cubicBezTo>
                    <a:pt x="103" y="439"/>
                    <a:pt x="103" y="439"/>
                    <a:pt x="103" y="439"/>
                  </a:cubicBezTo>
                  <a:cubicBezTo>
                    <a:pt x="106" y="441"/>
                    <a:pt x="106" y="444"/>
                    <a:pt x="108" y="446"/>
                  </a:cubicBezTo>
                  <a:cubicBezTo>
                    <a:pt x="109" y="450"/>
                    <a:pt x="112" y="447"/>
                    <a:pt x="112" y="449"/>
                  </a:cubicBezTo>
                  <a:cubicBezTo>
                    <a:pt x="112" y="449"/>
                    <a:pt x="110" y="453"/>
                    <a:pt x="112" y="453"/>
                  </a:cubicBezTo>
                  <a:cubicBezTo>
                    <a:pt x="113" y="451"/>
                    <a:pt x="113" y="449"/>
                    <a:pt x="115" y="449"/>
                  </a:cubicBezTo>
                  <a:cubicBezTo>
                    <a:pt x="114" y="451"/>
                    <a:pt x="116" y="451"/>
                    <a:pt x="117" y="452"/>
                  </a:cubicBezTo>
                  <a:cubicBezTo>
                    <a:pt x="112" y="454"/>
                    <a:pt x="119" y="456"/>
                    <a:pt x="116" y="459"/>
                  </a:cubicBezTo>
                  <a:cubicBezTo>
                    <a:pt x="120" y="461"/>
                    <a:pt x="117" y="455"/>
                    <a:pt x="119" y="455"/>
                  </a:cubicBezTo>
                  <a:cubicBezTo>
                    <a:pt x="123" y="458"/>
                    <a:pt x="128" y="460"/>
                    <a:pt x="127" y="465"/>
                  </a:cubicBezTo>
                  <a:cubicBezTo>
                    <a:pt x="128" y="465"/>
                    <a:pt x="130" y="466"/>
                    <a:pt x="131" y="466"/>
                  </a:cubicBezTo>
                  <a:cubicBezTo>
                    <a:pt x="131" y="466"/>
                    <a:pt x="131" y="466"/>
                    <a:pt x="131" y="466"/>
                  </a:cubicBezTo>
                  <a:cubicBezTo>
                    <a:pt x="131" y="466"/>
                    <a:pt x="132" y="466"/>
                    <a:pt x="132" y="466"/>
                  </a:cubicBezTo>
                  <a:cubicBezTo>
                    <a:pt x="134" y="466"/>
                    <a:pt x="137" y="467"/>
                    <a:pt x="139" y="467"/>
                  </a:cubicBezTo>
                  <a:cubicBezTo>
                    <a:pt x="139" y="467"/>
                    <a:pt x="140" y="467"/>
                    <a:pt x="140" y="467"/>
                  </a:cubicBezTo>
                  <a:cubicBezTo>
                    <a:pt x="140" y="467"/>
                    <a:pt x="141" y="467"/>
                    <a:pt x="141" y="467"/>
                  </a:cubicBezTo>
                  <a:cubicBezTo>
                    <a:pt x="142" y="468"/>
                    <a:pt x="142" y="468"/>
                    <a:pt x="143" y="468"/>
                  </a:cubicBezTo>
                  <a:cubicBezTo>
                    <a:pt x="144" y="468"/>
                    <a:pt x="146" y="468"/>
                    <a:pt x="147" y="468"/>
                  </a:cubicBezTo>
                  <a:cubicBezTo>
                    <a:pt x="148" y="468"/>
                    <a:pt x="148" y="468"/>
                    <a:pt x="149" y="468"/>
                  </a:cubicBezTo>
                  <a:cubicBezTo>
                    <a:pt x="150" y="469"/>
                    <a:pt x="152" y="469"/>
                    <a:pt x="153" y="469"/>
                  </a:cubicBezTo>
                  <a:cubicBezTo>
                    <a:pt x="154" y="469"/>
                    <a:pt x="156" y="469"/>
                    <a:pt x="157" y="469"/>
                  </a:cubicBezTo>
                  <a:cubicBezTo>
                    <a:pt x="157" y="469"/>
                    <a:pt x="157" y="469"/>
                    <a:pt x="158" y="469"/>
                  </a:cubicBezTo>
                  <a:cubicBezTo>
                    <a:pt x="157" y="469"/>
                    <a:pt x="157" y="468"/>
                    <a:pt x="156" y="467"/>
                  </a:cubicBezTo>
                  <a:cubicBezTo>
                    <a:pt x="153" y="467"/>
                    <a:pt x="150" y="467"/>
                    <a:pt x="148" y="468"/>
                  </a:cubicBezTo>
                  <a:cubicBezTo>
                    <a:pt x="148" y="466"/>
                    <a:pt x="148" y="466"/>
                    <a:pt x="148" y="466"/>
                  </a:cubicBezTo>
                  <a:cubicBezTo>
                    <a:pt x="150" y="464"/>
                    <a:pt x="155" y="466"/>
                    <a:pt x="156" y="464"/>
                  </a:cubicBezTo>
                  <a:cubicBezTo>
                    <a:pt x="151" y="462"/>
                    <a:pt x="148" y="457"/>
                    <a:pt x="146" y="452"/>
                  </a:cubicBezTo>
                  <a:cubicBezTo>
                    <a:pt x="149" y="452"/>
                    <a:pt x="147" y="447"/>
                    <a:pt x="152" y="449"/>
                  </a:cubicBezTo>
                  <a:cubicBezTo>
                    <a:pt x="149" y="442"/>
                    <a:pt x="152" y="439"/>
                    <a:pt x="156" y="436"/>
                  </a:cubicBezTo>
                  <a:cubicBezTo>
                    <a:pt x="159" y="424"/>
                    <a:pt x="143" y="429"/>
                    <a:pt x="143" y="421"/>
                  </a:cubicBezTo>
                  <a:cubicBezTo>
                    <a:pt x="143" y="417"/>
                    <a:pt x="144" y="412"/>
                    <a:pt x="151" y="414"/>
                  </a:cubicBezTo>
                  <a:cubicBezTo>
                    <a:pt x="152" y="408"/>
                    <a:pt x="150" y="406"/>
                    <a:pt x="148" y="402"/>
                  </a:cubicBezTo>
                  <a:cubicBezTo>
                    <a:pt x="152" y="402"/>
                    <a:pt x="153" y="399"/>
                    <a:pt x="149" y="398"/>
                  </a:cubicBezTo>
                  <a:cubicBezTo>
                    <a:pt x="153" y="397"/>
                    <a:pt x="152" y="399"/>
                    <a:pt x="155" y="399"/>
                  </a:cubicBezTo>
                  <a:cubicBezTo>
                    <a:pt x="156" y="395"/>
                    <a:pt x="154" y="394"/>
                    <a:pt x="153" y="392"/>
                  </a:cubicBezTo>
                  <a:cubicBezTo>
                    <a:pt x="149" y="390"/>
                    <a:pt x="152" y="396"/>
                    <a:pt x="148" y="394"/>
                  </a:cubicBezTo>
                  <a:cubicBezTo>
                    <a:pt x="146" y="391"/>
                    <a:pt x="144" y="389"/>
                    <a:pt x="144" y="384"/>
                  </a:cubicBezTo>
                  <a:cubicBezTo>
                    <a:pt x="147" y="385"/>
                    <a:pt x="153" y="385"/>
                    <a:pt x="159" y="385"/>
                  </a:cubicBezTo>
                  <a:cubicBezTo>
                    <a:pt x="160" y="378"/>
                    <a:pt x="158" y="374"/>
                    <a:pt x="155" y="370"/>
                  </a:cubicBezTo>
                  <a:cubicBezTo>
                    <a:pt x="172" y="372"/>
                    <a:pt x="183" y="368"/>
                    <a:pt x="185" y="355"/>
                  </a:cubicBezTo>
                  <a:cubicBezTo>
                    <a:pt x="183" y="351"/>
                    <a:pt x="177" y="351"/>
                    <a:pt x="179" y="343"/>
                  </a:cubicBezTo>
                  <a:cubicBezTo>
                    <a:pt x="177" y="341"/>
                    <a:pt x="171" y="341"/>
                    <a:pt x="170" y="336"/>
                  </a:cubicBezTo>
                  <a:cubicBezTo>
                    <a:pt x="178" y="338"/>
                    <a:pt x="184" y="342"/>
                    <a:pt x="193" y="342"/>
                  </a:cubicBezTo>
                  <a:cubicBezTo>
                    <a:pt x="199" y="335"/>
                    <a:pt x="204" y="327"/>
                    <a:pt x="207" y="318"/>
                  </a:cubicBezTo>
                  <a:cubicBezTo>
                    <a:pt x="205" y="318"/>
                    <a:pt x="204" y="320"/>
                    <a:pt x="204" y="318"/>
                  </a:cubicBezTo>
                  <a:cubicBezTo>
                    <a:pt x="206" y="314"/>
                    <a:pt x="207" y="309"/>
                    <a:pt x="212" y="308"/>
                  </a:cubicBezTo>
                  <a:cubicBezTo>
                    <a:pt x="212" y="310"/>
                    <a:pt x="208" y="314"/>
                    <a:pt x="211" y="314"/>
                  </a:cubicBezTo>
                  <a:cubicBezTo>
                    <a:pt x="217" y="300"/>
                    <a:pt x="224" y="292"/>
                    <a:pt x="220" y="272"/>
                  </a:cubicBezTo>
                  <a:cubicBezTo>
                    <a:pt x="225" y="272"/>
                    <a:pt x="230" y="258"/>
                    <a:pt x="238" y="261"/>
                  </a:cubicBezTo>
                  <a:cubicBezTo>
                    <a:pt x="241" y="257"/>
                    <a:pt x="248" y="254"/>
                    <a:pt x="258" y="256"/>
                  </a:cubicBezTo>
                  <a:cubicBezTo>
                    <a:pt x="257" y="251"/>
                    <a:pt x="261" y="250"/>
                    <a:pt x="264" y="249"/>
                  </a:cubicBezTo>
                  <a:cubicBezTo>
                    <a:pt x="264" y="241"/>
                    <a:pt x="264" y="241"/>
                    <a:pt x="264" y="241"/>
                  </a:cubicBezTo>
                  <a:cubicBezTo>
                    <a:pt x="278" y="229"/>
                    <a:pt x="269" y="199"/>
                    <a:pt x="274" y="180"/>
                  </a:cubicBezTo>
                  <a:cubicBezTo>
                    <a:pt x="274" y="182"/>
                    <a:pt x="275" y="183"/>
                    <a:pt x="278" y="183"/>
                  </a:cubicBezTo>
                  <a:cubicBezTo>
                    <a:pt x="278" y="177"/>
                    <a:pt x="283" y="176"/>
                    <a:pt x="282" y="169"/>
                  </a:cubicBezTo>
                  <a:cubicBezTo>
                    <a:pt x="295" y="164"/>
                    <a:pt x="303" y="140"/>
                    <a:pt x="292" y="127"/>
                  </a:cubicBezTo>
                  <a:close/>
                  <a:moveTo>
                    <a:pt x="67" y="23"/>
                  </a:moveTo>
                  <a:cubicBezTo>
                    <a:pt x="67" y="24"/>
                    <a:pt x="66" y="24"/>
                    <a:pt x="64" y="24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1" y="16"/>
                    <a:pt x="65" y="18"/>
                    <a:pt x="64" y="14"/>
                  </a:cubicBezTo>
                  <a:cubicBezTo>
                    <a:pt x="67" y="15"/>
                    <a:pt x="68" y="19"/>
                    <a:pt x="6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05" name="Freeform 140"/>
            <p:cNvSpPr>
              <a:spLocks/>
            </p:cNvSpPr>
            <p:nvPr userDrawn="1"/>
          </p:nvSpPr>
          <p:spPr bwMode="auto">
            <a:xfrm>
              <a:off x="2691" y="645"/>
              <a:ext cx="162" cy="40"/>
            </a:xfrm>
            <a:custGeom>
              <a:avLst/>
              <a:gdLst>
                <a:gd name="T0" fmla="*/ 30 w 68"/>
                <a:gd name="T1" fmla="*/ 3 h 17"/>
                <a:gd name="T2" fmla="*/ 27 w 68"/>
                <a:gd name="T3" fmla="*/ 5 h 17"/>
                <a:gd name="T4" fmla="*/ 68 w 68"/>
                <a:gd name="T5" fmla="*/ 8 h 17"/>
                <a:gd name="T6" fmla="*/ 11 w 68"/>
                <a:gd name="T7" fmla="*/ 13 h 17"/>
                <a:gd name="T8" fmla="*/ 14 w 68"/>
                <a:gd name="T9" fmla="*/ 6 h 17"/>
                <a:gd name="T10" fmla="*/ 4 w 68"/>
                <a:gd name="T11" fmla="*/ 0 h 17"/>
                <a:gd name="T12" fmla="*/ 30 w 68"/>
                <a:gd name="T1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7">
                  <a:moveTo>
                    <a:pt x="30" y="3"/>
                  </a:moveTo>
                  <a:cubicBezTo>
                    <a:pt x="30" y="5"/>
                    <a:pt x="28" y="4"/>
                    <a:pt x="27" y="5"/>
                  </a:cubicBezTo>
                  <a:cubicBezTo>
                    <a:pt x="36" y="13"/>
                    <a:pt x="57" y="1"/>
                    <a:pt x="68" y="8"/>
                  </a:cubicBezTo>
                  <a:cubicBezTo>
                    <a:pt x="54" y="17"/>
                    <a:pt x="24" y="13"/>
                    <a:pt x="11" y="13"/>
                  </a:cubicBezTo>
                  <a:cubicBezTo>
                    <a:pt x="10" y="8"/>
                    <a:pt x="14" y="9"/>
                    <a:pt x="14" y="6"/>
                  </a:cubicBezTo>
                  <a:cubicBezTo>
                    <a:pt x="11" y="4"/>
                    <a:pt x="0" y="5"/>
                    <a:pt x="4" y="0"/>
                  </a:cubicBezTo>
                  <a:cubicBezTo>
                    <a:pt x="12" y="1"/>
                    <a:pt x="24" y="0"/>
                    <a:pt x="3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06" name="Freeform 141"/>
            <p:cNvSpPr>
              <a:spLocks/>
            </p:cNvSpPr>
            <p:nvPr userDrawn="1"/>
          </p:nvSpPr>
          <p:spPr bwMode="auto">
            <a:xfrm>
              <a:off x="2462" y="642"/>
              <a:ext cx="135" cy="36"/>
            </a:xfrm>
            <a:custGeom>
              <a:avLst/>
              <a:gdLst>
                <a:gd name="T0" fmla="*/ 19 w 57"/>
                <a:gd name="T1" fmla="*/ 3 h 15"/>
                <a:gd name="T2" fmla="*/ 31 w 57"/>
                <a:gd name="T3" fmla="*/ 9 h 15"/>
                <a:gd name="T4" fmla="*/ 51 w 57"/>
                <a:gd name="T5" fmla="*/ 1 h 15"/>
                <a:gd name="T6" fmla="*/ 49 w 57"/>
                <a:gd name="T7" fmla="*/ 6 h 15"/>
                <a:gd name="T8" fmla="*/ 57 w 57"/>
                <a:gd name="T9" fmla="*/ 7 h 15"/>
                <a:gd name="T10" fmla="*/ 9 w 57"/>
                <a:gd name="T11" fmla="*/ 15 h 15"/>
                <a:gd name="T12" fmla="*/ 4 w 57"/>
                <a:gd name="T13" fmla="*/ 11 h 15"/>
                <a:gd name="T14" fmla="*/ 7 w 57"/>
                <a:gd name="T15" fmla="*/ 10 h 15"/>
                <a:gd name="T16" fmla="*/ 13 w 57"/>
                <a:gd name="T17" fmla="*/ 9 h 15"/>
                <a:gd name="T18" fmla="*/ 11 w 57"/>
                <a:gd name="T19" fmla="*/ 6 h 15"/>
                <a:gd name="T20" fmla="*/ 19 w 57"/>
                <a:gd name="T21" fmla="*/ 6 h 15"/>
                <a:gd name="T22" fmla="*/ 19 w 57"/>
                <a:gd name="T2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5">
                  <a:moveTo>
                    <a:pt x="19" y="3"/>
                  </a:moveTo>
                  <a:cubicBezTo>
                    <a:pt x="24" y="4"/>
                    <a:pt x="31" y="4"/>
                    <a:pt x="31" y="9"/>
                  </a:cubicBezTo>
                  <a:cubicBezTo>
                    <a:pt x="41" y="9"/>
                    <a:pt x="41" y="0"/>
                    <a:pt x="51" y="1"/>
                  </a:cubicBezTo>
                  <a:cubicBezTo>
                    <a:pt x="52" y="5"/>
                    <a:pt x="47" y="2"/>
                    <a:pt x="49" y="6"/>
                  </a:cubicBezTo>
                  <a:cubicBezTo>
                    <a:pt x="49" y="8"/>
                    <a:pt x="54" y="6"/>
                    <a:pt x="57" y="7"/>
                  </a:cubicBezTo>
                  <a:cubicBezTo>
                    <a:pt x="47" y="15"/>
                    <a:pt x="26" y="13"/>
                    <a:pt x="9" y="15"/>
                  </a:cubicBezTo>
                  <a:cubicBezTo>
                    <a:pt x="13" y="10"/>
                    <a:pt x="9" y="12"/>
                    <a:pt x="4" y="11"/>
                  </a:cubicBezTo>
                  <a:cubicBezTo>
                    <a:pt x="0" y="10"/>
                    <a:pt x="6" y="10"/>
                    <a:pt x="7" y="10"/>
                  </a:cubicBezTo>
                  <a:cubicBezTo>
                    <a:pt x="8" y="9"/>
                    <a:pt x="10" y="9"/>
                    <a:pt x="13" y="9"/>
                  </a:cubicBezTo>
                  <a:cubicBezTo>
                    <a:pt x="13" y="7"/>
                    <a:pt x="11" y="7"/>
                    <a:pt x="11" y="6"/>
                  </a:cubicBezTo>
                  <a:cubicBezTo>
                    <a:pt x="13" y="6"/>
                    <a:pt x="16" y="6"/>
                    <a:pt x="19" y="6"/>
                  </a:cubicBezTo>
                  <a:cubicBezTo>
                    <a:pt x="19" y="5"/>
                    <a:pt x="19" y="4"/>
                    <a:pt x="1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07" name="Freeform 142"/>
            <p:cNvSpPr>
              <a:spLocks/>
            </p:cNvSpPr>
            <p:nvPr userDrawn="1"/>
          </p:nvSpPr>
          <p:spPr bwMode="auto">
            <a:xfrm>
              <a:off x="2635" y="647"/>
              <a:ext cx="49" cy="31"/>
            </a:xfrm>
            <a:custGeom>
              <a:avLst/>
              <a:gdLst>
                <a:gd name="T0" fmla="*/ 7 w 21"/>
                <a:gd name="T1" fmla="*/ 0 h 13"/>
                <a:gd name="T2" fmla="*/ 21 w 21"/>
                <a:gd name="T3" fmla="*/ 0 h 13"/>
                <a:gd name="T4" fmla="*/ 0 w 21"/>
                <a:gd name="T5" fmla="*/ 7 h 13"/>
                <a:gd name="T6" fmla="*/ 5 w 21"/>
                <a:gd name="T7" fmla="*/ 7 h 13"/>
                <a:gd name="T8" fmla="*/ 9 w 21"/>
                <a:gd name="T9" fmla="*/ 7 h 13"/>
                <a:gd name="T10" fmla="*/ 7 w 21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3">
                  <a:moveTo>
                    <a:pt x="7" y="0"/>
                  </a:moveTo>
                  <a:cubicBezTo>
                    <a:pt x="13" y="0"/>
                    <a:pt x="16" y="2"/>
                    <a:pt x="21" y="0"/>
                  </a:cubicBezTo>
                  <a:cubicBezTo>
                    <a:pt x="19" y="6"/>
                    <a:pt x="9" y="13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8" y="3"/>
                    <a:pt x="9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08" name="Freeform 143"/>
            <p:cNvSpPr>
              <a:spLocks/>
            </p:cNvSpPr>
            <p:nvPr userDrawn="1"/>
          </p:nvSpPr>
          <p:spPr bwMode="auto">
            <a:xfrm>
              <a:off x="2575" y="683"/>
              <a:ext cx="67" cy="37"/>
            </a:xfrm>
            <a:custGeom>
              <a:avLst/>
              <a:gdLst>
                <a:gd name="T0" fmla="*/ 28 w 28"/>
                <a:gd name="T1" fmla="*/ 0 h 16"/>
                <a:gd name="T2" fmla="*/ 28 w 28"/>
                <a:gd name="T3" fmla="*/ 4 h 16"/>
                <a:gd name="T4" fmla="*/ 10 w 28"/>
                <a:gd name="T5" fmla="*/ 16 h 16"/>
                <a:gd name="T6" fmla="*/ 0 w 28"/>
                <a:gd name="T7" fmla="*/ 7 h 16"/>
                <a:gd name="T8" fmla="*/ 9 w 28"/>
                <a:gd name="T9" fmla="*/ 4 h 16"/>
                <a:gd name="T10" fmla="*/ 28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8" y="0"/>
                  </a:moveTo>
                  <a:cubicBezTo>
                    <a:pt x="27" y="2"/>
                    <a:pt x="28" y="2"/>
                    <a:pt x="28" y="4"/>
                  </a:cubicBezTo>
                  <a:cubicBezTo>
                    <a:pt x="27" y="13"/>
                    <a:pt x="17" y="13"/>
                    <a:pt x="10" y="16"/>
                  </a:cubicBezTo>
                  <a:cubicBezTo>
                    <a:pt x="6" y="14"/>
                    <a:pt x="1" y="12"/>
                    <a:pt x="0" y="7"/>
                  </a:cubicBezTo>
                  <a:cubicBezTo>
                    <a:pt x="5" y="9"/>
                    <a:pt x="15" y="7"/>
                    <a:pt x="9" y="4"/>
                  </a:cubicBezTo>
                  <a:cubicBezTo>
                    <a:pt x="15" y="0"/>
                    <a:pt x="20" y="2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09" name="Freeform 144"/>
            <p:cNvSpPr>
              <a:spLocks/>
            </p:cNvSpPr>
            <p:nvPr userDrawn="1"/>
          </p:nvSpPr>
          <p:spPr bwMode="auto">
            <a:xfrm>
              <a:off x="2810" y="683"/>
              <a:ext cx="40" cy="23"/>
            </a:xfrm>
            <a:custGeom>
              <a:avLst/>
              <a:gdLst>
                <a:gd name="T0" fmla="*/ 17 w 17"/>
                <a:gd name="T1" fmla="*/ 5 h 10"/>
                <a:gd name="T2" fmla="*/ 0 w 17"/>
                <a:gd name="T3" fmla="*/ 2 h 10"/>
                <a:gd name="T4" fmla="*/ 17 w 17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0">
                  <a:moveTo>
                    <a:pt x="17" y="5"/>
                  </a:moveTo>
                  <a:cubicBezTo>
                    <a:pt x="14" y="7"/>
                    <a:pt x="0" y="10"/>
                    <a:pt x="0" y="2"/>
                  </a:cubicBezTo>
                  <a:cubicBezTo>
                    <a:pt x="6" y="0"/>
                    <a:pt x="14" y="2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0" name="Freeform 145"/>
            <p:cNvSpPr>
              <a:spLocks/>
            </p:cNvSpPr>
            <p:nvPr userDrawn="1"/>
          </p:nvSpPr>
          <p:spPr bwMode="auto">
            <a:xfrm>
              <a:off x="3052" y="735"/>
              <a:ext cx="26" cy="21"/>
            </a:xfrm>
            <a:custGeom>
              <a:avLst/>
              <a:gdLst>
                <a:gd name="T0" fmla="*/ 11 w 11"/>
                <a:gd name="T1" fmla="*/ 5 h 9"/>
                <a:gd name="T2" fmla="*/ 0 w 11"/>
                <a:gd name="T3" fmla="*/ 5 h 9"/>
                <a:gd name="T4" fmla="*/ 1 w 11"/>
                <a:gd name="T5" fmla="*/ 0 h 9"/>
                <a:gd name="T6" fmla="*/ 11 w 11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11" y="5"/>
                  </a:moveTo>
                  <a:cubicBezTo>
                    <a:pt x="7" y="5"/>
                    <a:pt x="2" y="9"/>
                    <a:pt x="0" y="5"/>
                  </a:cubicBezTo>
                  <a:cubicBezTo>
                    <a:pt x="0" y="3"/>
                    <a:pt x="1" y="2"/>
                    <a:pt x="1" y="0"/>
                  </a:cubicBezTo>
                  <a:cubicBezTo>
                    <a:pt x="6" y="0"/>
                    <a:pt x="11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1" name="Freeform 146"/>
            <p:cNvSpPr>
              <a:spLocks/>
            </p:cNvSpPr>
            <p:nvPr userDrawn="1"/>
          </p:nvSpPr>
          <p:spPr bwMode="auto">
            <a:xfrm>
              <a:off x="3369" y="789"/>
              <a:ext cx="119" cy="52"/>
            </a:xfrm>
            <a:custGeom>
              <a:avLst/>
              <a:gdLst>
                <a:gd name="T0" fmla="*/ 2 w 50"/>
                <a:gd name="T1" fmla="*/ 2 h 22"/>
                <a:gd name="T2" fmla="*/ 8 w 50"/>
                <a:gd name="T3" fmla="*/ 4 h 22"/>
                <a:gd name="T4" fmla="*/ 5 w 50"/>
                <a:gd name="T5" fmla="*/ 0 h 22"/>
                <a:gd name="T6" fmla="*/ 12 w 50"/>
                <a:gd name="T7" fmla="*/ 8 h 22"/>
                <a:gd name="T8" fmla="*/ 17 w 50"/>
                <a:gd name="T9" fmla="*/ 2 h 22"/>
                <a:gd name="T10" fmla="*/ 44 w 50"/>
                <a:gd name="T11" fmla="*/ 0 h 22"/>
                <a:gd name="T12" fmla="*/ 49 w 50"/>
                <a:gd name="T13" fmla="*/ 6 h 22"/>
                <a:gd name="T14" fmla="*/ 44 w 50"/>
                <a:gd name="T15" fmla="*/ 14 h 22"/>
                <a:gd name="T16" fmla="*/ 3 w 50"/>
                <a:gd name="T17" fmla="*/ 17 h 22"/>
                <a:gd name="T18" fmla="*/ 8 w 50"/>
                <a:gd name="T19" fmla="*/ 15 h 22"/>
                <a:gd name="T20" fmla="*/ 0 w 50"/>
                <a:gd name="T21" fmla="*/ 12 h 22"/>
                <a:gd name="T22" fmla="*/ 8 w 50"/>
                <a:gd name="T23" fmla="*/ 7 h 22"/>
                <a:gd name="T24" fmla="*/ 3 w 50"/>
                <a:gd name="T25" fmla="*/ 6 h 22"/>
                <a:gd name="T26" fmla="*/ 1 w 50"/>
                <a:gd name="T27" fmla="*/ 5 h 22"/>
                <a:gd name="T28" fmla="*/ 2 w 50"/>
                <a:gd name="T2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22">
                  <a:moveTo>
                    <a:pt x="2" y="2"/>
                  </a:moveTo>
                  <a:cubicBezTo>
                    <a:pt x="5" y="2"/>
                    <a:pt x="5" y="5"/>
                    <a:pt x="8" y="4"/>
                  </a:cubicBezTo>
                  <a:cubicBezTo>
                    <a:pt x="7" y="2"/>
                    <a:pt x="5" y="2"/>
                    <a:pt x="5" y="0"/>
                  </a:cubicBezTo>
                  <a:cubicBezTo>
                    <a:pt x="10" y="1"/>
                    <a:pt x="13" y="2"/>
                    <a:pt x="12" y="8"/>
                  </a:cubicBezTo>
                  <a:cubicBezTo>
                    <a:pt x="15" y="7"/>
                    <a:pt x="18" y="7"/>
                    <a:pt x="17" y="2"/>
                  </a:cubicBezTo>
                  <a:cubicBezTo>
                    <a:pt x="26" y="5"/>
                    <a:pt x="33" y="1"/>
                    <a:pt x="44" y="0"/>
                  </a:cubicBezTo>
                  <a:cubicBezTo>
                    <a:pt x="44" y="5"/>
                    <a:pt x="42" y="6"/>
                    <a:pt x="49" y="6"/>
                  </a:cubicBezTo>
                  <a:cubicBezTo>
                    <a:pt x="50" y="11"/>
                    <a:pt x="43" y="9"/>
                    <a:pt x="44" y="14"/>
                  </a:cubicBezTo>
                  <a:cubicBezTo>
                    <a:pt x="29" y="17"/>
                    <a:pt x="20" y="22"/>
                    <a:pt x="3" y="17"/>
                  </a:cubicBezTo>
                  <a:cubicBezTo>
                    <a:pt x="2" y="14"/>
                    <a:pt x="6" y="15"/>
                    <a:pt x="8" y="15"/>
                  </a:cubicBezTo>
                  <a:cubicBezTo>
                    <a:pt x="7" y="12"/>
                    <a:pt x="4" y="11"/>
                    <a:pt x="0" y="12"/>
                  </a:cubicBezTo>
                  <a:cubicBezTo>
                    <a:pt x="2" y="9"/>
                    <a:pt x="7" y="10"/>
                    <a:pt x="8" y="7"/>
                  </a:cubicBezTo>
                  <a:cubicBezTo>
                    <a:pt x="7" y="6"/>
                    <a:pt x="5" y="6"/>
                    <a:pt x="3" y="6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4"/>
                    <a:pt x="2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2" name="Freeform 147"/>
            <p:cNvSpPr>
              <a:spLocks/>
            </p:cNvSpPr>
            <p:nvPr userDrawn="1"/>
          </p:nvSpPr>
          <p:spPr bwMode="auto">
            <a:xfrm>
              <a:off x="2623" y="799"/>
              <a:ext cx="85" cy="40"/>
            </a:xfrm>
            <a:custGeom>
              <a:avLst/>
              <a:gdLst>
                <a:gd name="T0" fmla="*/ 20 w 36"/>
                <a:gd name="T1" fmla="*/ 0 h 17"/>
                <a:gd name="T2" fmla="*/ 30 w 36"/>
                <a:gd name="T3" fmla="*/ 7 h 17"/>
                <a:gd name="T4" fmla="*/ 36 w 36"/>
                <a:gd name="T5" fmla="*/ 15 h 17"/>
                <a:gd name="T6" fmla="*/ 8 w 36"/>
                <a:gd name="T7" fmla="*/ 17 h 17"/>
                <a:gd name="T8" fmla="*/ 0 w 36"/>
                <a:gd name="T9" fmla="*/ 15 h 17"/>
                <a:gd name="T10" fmla="*/ 20 w 36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7">
                  <a:moveTo>
                    <a:pt x="20" y="0"/>
                  </a:moveTo>
                  <a:cubicBezTo>
                    <a:pt x="18" y="7"/>
                    <a:pt x="29" y="3"/>
                    <a:pt x="30" y="7"/>
                  </a:cubicBezTo>
                  <a:cubicBezTo>
                    <a:pt x="26" y="14"/>
                    <a:pt x="35" y="10"/>
                    <a:pt x="36" y="15"/>
                  </a:cubicBezTo>
                  <a:cubicBezTo>
                    <a:pt x="23" y="13"/>
                    <a:pt x="18" y="12"/>
                    <a:pt x="8" y="17"/>
                  </a:cubicBezTo>
                  <a:cubicBezTo>
                    <a:pt x="6" y="16"/>
                    <a:pt x="7" y="14"/>
                    <a:pt x="0" y="15"/>
                  </a:cubicBezTo>
                  <a:cubicBezTo>
                    <a:pt x="7" y="10"/>
                    <a:pt x="12" y="3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3" name="Freeform 148"/>
            <p:cNvSpPr>
              <a:spLocks/>
            </p:cNvSpPr>
            <p:nvPr userDrawn="1"/>
          </p:nvSpPr>
          <p:spPr bwMode="auto">
            <a:xfrm>
              <a:off x="2649" y="837"/>
              <a:ext cx="31" cy="19"/>
            </a:xfrm>
            <a:custGeom>
              <a:avLst/>
              <a:gdLst>
                <a:gd name="T0" fmla="*/ 13 w 13"/>
                <a:gd name="T1" fmla="*/ 3 h 8"/>
                <a:gd name="T2" fmla="*/ 0 w 13"/>
                <a:gd name="T3" fmla="*/ 7 h 8"/>
                <a:gd name="T4" fmla="*/ 13 w 13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3" y="3"/>
                  </a:moveTo>
                  <a:cubicBezTo>
                    <a:pt x="12" y="8"/>
                    <a:pt x="5" y="6"/>
                    <a:pt x="0" y="7"/>
                  </a:cubicBezTo>
                  <a:cubicBezTo>
                    <a:pt x="2" y="5"/>
                    <a:pt x="9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4" name="Freeform 149"/>
            <p:cNvSpPr>
              <a:spLocks/>
            </p:cNvSpPr>
            <p:nvPr userDrawn="1"/>
          </p:nvSpPr>
          <p:spPr bwMode="auto">
            <a:xfrm>
              <a:off x="3493" y="962"/>
              <a:ext cx="68" cy="62"/>
            </a:xfrm>
            <a:custGeom>
              <a:avLst/>
              <a:gdLst>
                <a:gd name="T0" fmla="*/ 11 w 29"/>
                <a:gd name="T1" fmla="*/ 7 h 26"/>
                <a:gd name="T2" fmla="*/ 18 w 29"/>
                <a:gd name="T3" fmla="*/ 0 h 26"/>
                <a:gd name="T4" fmla="*/ 29 w 29"/>
                <a:gd name="T5" fmla="*/ 7 h 26"/>
                <a:gd name="T6" fmla="*/ 24 w 29"/>
                <a:gd name="T7" fmla="*/ 9 h 26"/>
                <a:gd name="T8" fmla="*/ 0 w 29"/>
                <a:gd name="T9" fmla="*/ 24 h 26"/>
                <a:gd name="T10" fmla="*/ 7 w 29"/>
                <a:gd name="T11" fmla="*/ 15 h 26"/>
                <a:gd name="T12" fmla="*/ 2 w 29"/>
                <a:gd name="T13" fmla="*/ 14 h 26"/>
                <a:gd name="T14" fmla="*/ 2 w 29"/>
                <a:gd name="T15" fmla="*/ 13 h 26"/>
                <a:gd name="T16" fmla="*/ 3 w 29"/>
                <a:gd name="T17" fmla="*/ 13 h 26"/>
                <a:gd name="T18" fmla="*/ 5 w 29"/>
                <a:gd name="T19" fmla="*/ 8 h 26"/>
                <a:gd name="T20" fmla="*/ 11 w 29"/>
                <a:gd name="T2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6">
                  <a:moveTo>
                    <a:pt x="11" y="7"/>
                  </a:moveTo>
                  <a:cubicBezTo>
                    <a:pt x="12" y="3"/>
                    <a:pt x="15" y="3"/>
                    <a:pt x="18" y="0"/>
                  </a:cubicBezTo>
                  <a:cubicBezTo>
                    <a:pt x="23" y="1"/>
                    <a:pt x="28" y="1"/>
                    <a:pt x="29" y="7"/>
                  </a:cubicBezTo>
                  <a:cubicBezTo>
                    <a:pt x="27" y="7"/>
                    <a:pt x="26" y="9"/>
                    <a:pt x="24" y="9"/>
                  </a:cubicBezTo>
                  <a:cubicBezTo>
                    <a:pt x="28" y="25"/>
                    <a:pt x="10" y="26"/>
                    <a:pt x="0" y="24"/>
                  </a:cubicBezTo>
                  <a:cubicBezTo>
                    <a:pt x="1" y="21"/>
                    <a:pt x="4" y="18"/>
                    <a:pt x="7" y="15"/>
                  </a:cubicBezTo>
                  <a:cubicBezTo>
                    <a:pt x="6" y="13"/>
                    <a:pt x="4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2"/>
                    <a:pt x="3" y="8"/>
                    <a:pt x="5" y="8"/>
                  </a:cubicBezTo>
                  <a:cubicBezTo>
                    <a:pt x="7" y="7"/>
                    <a:pt x="11" y="9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5" name="Freeform 150"/>
            <p:cNvSpPr>
              <a:spLocks/>
            </p:cNvSpPr>
            <p:nvPr userDrawn="1"/>
          </p:nvSpPr>
          <p:spPr bwMode="auto">
            <a:xfrm>
              <a:off x="3945" y="1294"/>
              <a:ext cx="41" cy="17"/>
            </a:xfrm>
            <a:custGeom>
              <a:avLst/>
              <a:gdLst>
                <a:gd name="T0" fmla="*/ 17 w 17"/>
                <a:gd name="T1" fmla="*/ 2 h 7"/>
                <a:gd name="T2" fmla="*/ 2 w 17"/>
                <a:gd name="T3" fmla="*/ 2 h 7"/>
                <a:gd name="T4" fmla="*/ 17 w 17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17" y="2"/>
                  </a:moveTo>
                  <a:cubicBezTo>
                    <a:pt x="12" y="7"/>
                    <a:pt x="8" y="2"/>
                    <a:pt x="2" y="2"/>
                  </a:cubicBezTo>
                  <a:cubicBezTo>
                    <a:pt x="0" y="0"/>
                    <a:pt x="15" y="0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6" name="Freeform 151"/>
            <p:cNvSpPr>
              <a:spLocks/>
            </p:cNvSpPr>
            <p:nvPr userDrawn="1"/>
          </p:nvSpPr>
          <p:spPr bwMode="auto">
            <a:xfrm>
              <a:off x="2353" y="1474"/>
              <a:ext cx="156" cy="93"/>
            </a:xfrm>
            <a:custGeom>
              <a:avLst/>
              <a:gdLst>
                <a:gd name="T0" fmla="*/ 66 w 66"/>
                <a:gd name="T1" fmla="*/ 34 h 39"/>
                <a:gd name="T2" fmla="*/ 43 w 66"/>
                <a:gd name="T3" fmla="*/ 37 h 39"/>
                <a:gd name="T4" fmla="*/ 47 w 66"/>
                <a:gd name="T5" fmla="*/ 32 h 39"/>
                <a:gd name="T6" fmla="*/ 38 w 66"/>
                <a:gd name="T7" fmla="*/ 24 h 39"/>
                <a:gd name="T8" fmla="*/ 20 w 66"/>
                <a:gd name="T9" fmla="*/ 16 h 39"/>
                <a:gd name="T10" fmla="*/ 0 w 66"/>
                <a:gd name="T11" fmla="*/ 23 h 39"/>
                <a:gd name="T12" fmla="*/ 66 w 66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39">
                  <a:moveTo>
                    <a:pt x="66" y="34"/>
                  </a:moveTo>
                  <a:cubicBezTo>
                    <a:pt x="62" y="39"/>
                    <a:pt x="51" y="36"/>
                    <a:pt x="43" y="37"/>
                  </a:cubicBezTo>
                  <a:cubicBezTo>
                    <a:pt x="43" y="34"/>
                    <a:pt x="46" y="34"/>
                    <a:pt x="47" y="32"/>
                  </a:cubicBezTo>
                  <a:cubicBezTo>
                    <a:pt x="43" y="31"/>
                    <a:pt x="38" y="30"/>
                    <a:pt x="38" y="24"/>
                  </a:cubicBezTo>
                  <a:cubicBezTo>
                    <a:pt x="31" y="23"/>
                    <a:pt x="19" y="22"/>
                    <a:pt x="20" y="16"/>
                  </a:cubicBezTo>
                  <a:cubicBezTo>
                    <a:pt x="11" y="16"/>
                    <a:pt x="8" y="23"/>
                    <a:pt x="0" y="23"/>
                  </a:cubicBezTo>
                  <a:cubicBezTo>
                    <a:pt x="18" y="0"/>
                    <a:pt x="49" y="24"/>
                    <a:pt x="6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7" name="Freeform 152"/>
            <p:cNvSpPr>
              <a:spLocks/>
            </p:cNvSpPr>
            <p:nvPr userDrawn="1"/>
          </p:nvSpPr>
          <p:spPr bwMode="auto">
            <a:xfrm>
              <a:off x="2606" y="1576"/>
              <a:ext cx="26" cy="24"/>
            </a:xfrm>
            <a:custGeom>
              <a:avLst/>
              <a:gdLst>
                <a:gd name="T0" fmla="*/ 0 w 11"/>
                <a:gd name="T1" fmla="*/ 6 h 10"/>
                <a:gd name="T2" fmla="*/ 11 w 11"/>
                <a:gd name="T3" fmla="*/ 4 h 10"/>
                <a:gd name="T4" fmla="*/ 0 w 11"/>
                <a:gd name="T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0" y="6"/>
                  </a:moveTo>
                  <a:cubicBezTo>
                    <a:pt x="1" y="0"/>
                    <a:pt x="8" y="5"/>
                    <a:pt x="11" y="4"/>
                  </a:cubicBezTo>
                  <a:cubicBezTo>
                    <a:pt x="11" y="8"/>
                    <a:pt x="1" y="1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8" name="Freeform 153"/>
            <p:cNvSpPr>
              <a:spLocks/>
            </p:cNvSpPr>
            <p:nvPr userDrawn="1"/>
          </p:nvSpPr>
          <p:spPr bwMode="auto">
            <a:xfrm>
              <a:off x="2220" y="1896"/>
              <a:ext cx="16" cy="26"/>
            </a:xfrm>
            <a:custGeom>
              <a:avLst/>
              <a:gdLst>
                <a:gd name="T0" fmla="*/ 7 w 7"/>
                <a:gd name="T1" fmla="*/ 3 h 11"/>
                <a:gd name="T2" fmla="*/ 2 w 7"/>
                <a:gd name="T3" fmla="*/ 10 h 11"/>
                <a:gd name="T4" fmla="*/ 1 w 7"/>
                <a:gd name="T5" fmla="*/ 1 h 11"/>
                <a:gd name="T6" fmla="*/ 7 w 7"/>
                <a:gd name="T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7" y="3"/>
                  </a:moveTo>
                  <a:cubicBezTo>
                    <a:pt x="4" y="4"/>
                    <a:pt x="7" y="11"/>
                    <a:pt x="2" y="10"/>
                  </a:cubicBezTo>
                  <a:cubicBezTo>
                    <a:pt x="3" y="6"/>
                    <a:pt x="0" y="5"/>
                    <a:pt x="1" y="1"/>
                  </a:cubicBezTo>
                  <a:cubicBezTo>
                    <a:pt x="5" y="0"/>
                    <a:pt x="4" y="4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19" name="Freeform 154"/>
            <p:cNvSpPr>
              <a:spLocks/>
            </p:cNvSpPr>
            <p:nvPr userDrawn="1"/>
          </p:nvSpPr>
          <p:spPr bwMode="auto">
            <a:xfrm>
              <a:off x="2834" y="782"/>
              <a:ext cx="23" cy="17"/>
            </a:xfrm>
            <a:custGeom>
              <a:avLst/>
              <a:gdLst>
                <a:gd name="T0" fmla="*/ 10 w 10"/>
                <a:gd name="T1" fmla="*/ 2 h 7"/>
                <a:gd name="T2" fmla="*/ 0 w 10"/>
                <a:gd name="T3" fmla="*/ 1 h 7"/>
                <a:gd name="T4" fmla="*/ 10 w 10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2"/>
                  </a:moveTo>
                  <a:cubicBezTo>
                    <a:pt x="8" y="5"/>
                    <a:pt x="0" y="7"/>
                    <a:pt x="0" y="1"/>
                  </a:cubicBezTo>
                  <a:cubicBezTo>
                    <a:pt x="4" y="0"/>
                    <a:pt x="7" y="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220" name="Freeform 5"/>
          <p:cNvSpPr>
            <a:spLocks noEditPoints="1"/>
          </p:cNvSpPr>
          <p:nvPr userDrawn="1"/>
        </p:nvSpPr>
        <p:spPr bwMode="auto">
          <a:xfrm>
            <a:off x="4953666" y="2246505"/>
            <a:ext cx="282365" cy="383840"/>
          </a:xfrm>
          <a:custGeom>
            <a:avLst/>
            <a:gdLst>
              <a:gd name="T0" fmla="*/ 268 w 536"/>
              <a:gd name="T1" fmla="*/ 0 h 728"/>
              <a:gd name="T2" fmla="*/ 0 w 536"/>
              <a:gd name="T3" fmla="*/ 268 h 728"/>
              <a:gd name="T4" fmla="*/ 268 w 536"/>
              <a:gd name="T5" fmla="*/ 728 h 728"/>
              <a:gd name="T6" fmla="*/ 536 w 536"/>
              <a:gd name="T7" fmla="*/ 268 h 728"/>
              <a:gd name="T8" fmla="*/ 268 w 536"/>
              <a:gd name="T9" fmla="*/ 0 h 728"/>
              <a:gd name="T10" fmla="*/ 268 w 536"/>
              <a:gd name="T11" fmla="*/ 345 h 728"/>
              <a:gd name="T12" fmla="*/ 182 w 536"/>
              <a:gd name="T13" fmla="*/ 259 h 728"/>
              <a:gd name="T14" fmla="*/ 268 w 536"/>
              <a:gd name="T15" fmla="*/ 173 h 728"/>
              <a:gd name="T16" fmla="*/ 354 w 536"/>
              <a:gd name="T17" fmla="*/ 259 h 728"/>
              <a:gd name="T18" fmla="*/ 268 w 536"/>
              <a:gd name="T19" fmla="*/ 345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6" h="728">
                <a:moveTo>
                  <a:pt x="268" y="0"/>
                </a:moveTo>
                <a:cubicBezTo>
                  <a:pt x="120" y="0"/>
                  <a:pt x="0" y="120"/>
                  <a:pt x="0" y="268"/>
                </a:cubicBezTo>
                <a:cubicBezTo>
                  <a:pt x="0" y="416"/>
                  <a:pt x="268" y="728"/>
                  <a:pt x="268" y="728"/>
                </a:cubicBezTo>
                <a:cubicBezTo>
                  <a:pt x="268" y="728"/>
                  <a:pt x="536" y="416"/>
                  <a:pt x="536" y="268"/>
                </a:cubicBezTo>
                <a:cubicBezTo>
                  <a:pt x="536" y="120"/>
                  <a:pt x="416" y="0"/>
                  <a:pt x="268" y="0"/>
                </a:cubicBezTo>
                <a:close/>
                <a:moveTo>
                  <a:pt x="268" y="345"/>
                </a:moveTo>
                <a:cubicBezTo>
                  <a:pt x="221" y="345"/>
                  <a:pt x="182" y="306"/>
                  <a:pt x="182" y="259"/>
                </a:cubicBezTo>
                <a:cubicBezTo>
                  <a:pt x="182" y="211"/>
                  <a:pt x="221" y="173"/>
                  <a:pt x="268" y="173"/>
                </a:cubicBezTo>
                <a:cubicBezTo>
                  <a:pt x="316" y="173"/>
                  <a:pt x="354" y="211"/>
                  <a:pt x="354" y="259"/>
                </a:cubicBezTo>
                <a:cubicBezTo>
                  <a:pt x="354" y="306"/>
                  <a:pt x="316" y="345"/>
                  <a:pt x="268" y="3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221" name="Freeform 5"/>
          <p:cNvSpPr>
            <a:spLocks noEditPoints="1"/>
          </p:cNvSpPr>
          <p:nvPr userDrawn="1"/>
        </p:nvSpPr>
        <p:spPr bwMode="auto">
          <a:xfrm>
            <a:off x="6870370" y="1879534"/>
            <a:ext cx="282365" cy="383840"/>
          </a:xfrm>
          <a:custGeom>
            <a:avLst/>
            <a:gdLst>
              <a:gd name="T0" fmla="*/ 268 w 536"/>
              <a:gd name="T1" fmla="*/ 0 h 728"/>
              <a:gd name="T2" fmla="*/ 0 w 536"/>
              <a:gd name="T3" fmla="*/ 268 h 728"/>
              <a:gd name="T4" fmla="*/ 268 w 536"/>
              <a:gd name="T5" fmla="*/ 728 h 728"/>
              <a:gd name="T6" fmla="*/ 536 w 536"/>
              <a:gd name="T7" fmla="*/ 268 h 728"/>
              <a:gd name="T8" fmla="*/ 268 w 536"/>
              <a:gd name="T9" fmla="*/ 0 h 728"/>
              <a:gd name="T10" fmla="*/ 268 w 536"/>
              <a:gd name="T11" fmla="*/ 345 h 728"/>
              <a:gd name="T12" fmla="*/ 182 w 536"/>
              <a:gd name="T13" fmla="*/ 259 h 728"/>
              <a:gd name="T14" fmla="*/ 268 w 536"/>
              <a:gd name="T15" fmla="*/ 173 h 728"/>
              <a:gd name="T16" fmla="*/ 354 w 536"/>
              <a:gd name="T17" fmla="*/ 259 h 728"/>
              <a:gd name="T18" fmla="*/ 268 w 536"/>
              <a:gd name="T19" fmla="*/ 345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6" h="728">
                <a:moveTo>
                  <a:pt x="268" y="0"/>
                </a:moveTo>
                <a:cubicBezTo>
                  <a:pt x="120" y="0"/>
                  <a:pt x="0" y="120"/>
                  <a:pt x="0" y="268"/>
                </a:cubicBezTo>
                <a:cubicBezTo>
                  <a:pt x="0" y="416"/>
                  <a:pt x="268" y="728"/>
                  <a:pt x="268" y="728"/>
                </a:cubicBezTo>
                <a:cubicBezTo>
                  <a:pt x="268" y="728"/>
                  <a:pt x="536" y="416"/>
                  <a:pt x="536" y="268"/>
                </a:cubicBezTo>
                <a:cubicBezTo>
                  <a:pt x="536" y="120"/>
                  <a:pt x="416" y="0"/>
                  <a:pt x="268" y="0"/>
                </a:cubicBezTo>
                <a:close/>
                <a:moveTo>
                  <a:pt x="268" y="345"/>
                </a:moveTo>
                <a:cubicBezTo>
                  <a:pt x="221" y="345"/>
                  <a:pt x="182" y="306"/>
                  <a:pt x="182" y="259"/>
                </a:cubicBezTo>
                <a:cubicBezTo>
                  <a:pt x="182" y="211"/>
                  <a:pt x="221" y="173"/>
                  <a:pt x="268" y="173"/>
                </a:cubicBezTo>
                <a:cubicBezTo>
                  <a:pt x="316" y="173"/>
                  <a:pt x="354" y="211"/>
                  <a:pt x="354" y="259"/>
                </a:cubicBezTo>
                <a:cubicBezTo>
                  <a:pt x="354" y="306"/>
                  <a:pt x="316" y="345"/>
                  <a:pt x="268" y="3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222" name="Freeform 5"/>
          <p:cNvSpPr>
            <a:spLocks noEditPoints="1"/>
          </p:cNvSpPr>
          <p:nvPr userDrawn="1"/>
        </p:nvSpPr>
        <p:spPr bwMode="auto">
          <a:xfrm>
            <a:off x="5911608" y="3483817"/>
            <a:ext cx="282365" cy="383840"/>
          </a:xfrm>
          <a:custGeom>
            <a:avLst/>
            <a:gdLst>
              <a:gd name="T0" fmla="*/ 268 w 536"/>
              <a:gd name="T1" fmla="*/ 0 h 728"/>
              <a:gd name="T2" fmla="*/ 0 w 536"/>
              <a:gd name="T3" fmla="*/ 268 h 728"/>
              <a:gd name="T4" fmla="*/ 268 w 536"/>
              <a:gd name="T5" fmla="*/ 728 h 728"/>
              <a:gd name="T6" fmla="*/ 536 w 536"/>
              <a:gd name="T7" fmla="*/ 268 h 728"/>
              <a:gd name="T8" fmla="*/ 268 w 536"/>
              <a:gd name="T9" fmla="*/ 0 h 728"/>
              <a:gd name="T10" fmla="*/ 268 w 536"/>
              <a:gd name="T11" fmla="*/ 345 h 728"/>
              <a:gd name="T12" fmla="*/ 182 w 536"/>
              <a:gd name="T13" fmla="*/ 259 h 728"/>
              <a:gd name="T14" fmla="*/ 268 w 536"/>
              <a:gd name="T15" fmla="*/ 173 h 728"/>
              <a:gd name="T16" fmla="*/ 354 w 536"/>
              <a:gd name="T17" fmla="*/ 259 h 728"/>
              <a:gd name="T18" fmla="*/ 268 w 536"/>
              <a:gd name="T19" fmla="*/ 345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6" h="728">
                <a:moveTo>
                  <a:pt x="268" y="0"/>
                </a:moveTo>
                <a:cubicBezTo>
                  <a:pt x="120" y="0"/>
                  <a:pt x="0" y="120"/>
                  <a:pt x="0" y="268"/>
                </a:cubicBezTo>
                <a:cubicBezTo>
                  <a:pt x="0" y="416"/>
                  <a:pt x="268" y="728"/>
                  <a:pt x="268" y="728"/>
                </a:cubicBezTo>
                <a:cubicBezTo>
                  <a:pt x="268" y="728"/>
                  <a:pt x="536" y="416"/>
                  <a:pt x="536" y="268"/>
                </a:cubicBezTo>
                <a:cubicBezTo>
                  <a:pt x="536" y="120"/>
                  <a:pt x="416" y="0"/>
                  <a:pt x="268" y="0"/>
                </a:cubicBezTo>
                <a:close/>
                <a:moveTo>
                  <a:pt x="268" y="345"/>
                </a:moveTo>
                <a:cubicBezTo>
                  <a:pt x="221" y="345"/>
                  <a:pt x="182" y="306"/>
                  <a:pt x="182" y="259"/>
                </a:cubicBezTo>
                <a:cubicBezTo>
                  <a:pt x="182" y="211"/>
                  <a:pt x="221" y="173"/>
                  <a:pt x="268" y="173"/>
                </a:cubicBezTo>
                <a:cubicBezTo>
                  <a:pt x="316" y="173"/>
                  <a:pt x="354" y="211"/>
                  <a:pt x="354" y="259"/>
                </a:cubicBezTo>
                <a:cubicBezTo>
                  <a:pt x="354" y="306"/>
                  <a:pt x="316" y="345"/>
                  <a:pt x="268" y="3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grpSp>
        <p:nvGrpSpPr>
          <p:cNvPr id="223" name="Group 22"/>
          <p:cNvGrpSpPr>
            <a:grpSpLocks noChangeAspect="1"/>
          </p:cNvGrpSpPr>
          <p:nvPr userDrawn="1"/>
        </p:nvGrpSpPr>
        <p:grpSpPr bwMode="auto">
          <a:xfrm>
            <a:off x="755576" y="1563638"/>
            <a:ext cx="2778408" cy="922718"/>
            <a:chOff x="1392" y="1125"/>
            <a:chExt cx="2981" cy="990"/>
          </a:xfrm>
          <a:solidFill>
            <a:schemeClr val="accent2"/>
          </a:solidFill>
        </p:grpSpPr>
        <p:sp>
          <p:nvSpPr>
            <p:cNvPr id="224" name="Freeform 23"/>
            <p:cNvSpPr>
              <a:spLocks/>
            </p:cNvSpPr>
            <p:nvPr userDrawn="1"/>
          </p:nvSpPr>
          <p:spPr bwMode="auto">
            <a:xfrm>
              <a:off x="1392" y="1125"/>
              <a:ext cx="578" cy="990"/>
            </a:xfrm>
            <a:custGeom>
              <a:avLst/>
              <a:gdLst>
                <a:gd name="T0" fmla="*/ 122 w 244"/>
                <a:gd name="T1" fmla="*/ 0 h 416"/>
                <a:gd name="T2" fmla="*/ 0 w 244"/>
                <a:gd name="T3" fmla="*/ 122 h 416"/>
                <a:gd name="T4" fmla="*/ 27 w 244"/>
                <a:gd name="T5" fmla="*/ 199 h 416"/>
                <a:gd name="T6" fmla="*/ 244 w 244"/>
                <a:gd name="T7" fmla="*/ 416 h 416"/>
                <a:gd name="T8" fmla="*/ 244 w 244"/>
                <a:gd name="T9" fmla="*/ 122 h 416"/>
                <a:gd name="T10" fmla="*/ 122 w 244"/>
                <a:gd name="T11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416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50"/>
                    <a:pt x="10" y="177"/>
                    <a:pt x="27" y="199"/>
                  </a:cubicBezTo>
                  <a:cubicBezTo>
                    <a:pt x="32" y="204"/>
                    <a:pt x="181" y="352"/>
                    <a:pt x="244" y="416"/>
                  </a:cubicBezTo>
                  <a:cubicBezTo>
                    <a:pt x="244" y="122"/>
                    <a:pt x="244" y="122"/>
                    <a:pt x="244" y="122"/>
                  </a:cubicBezTo>
                  <a:cubicBezTo>
                    <a:pt x="244" y="55"/>
                    <a:pt x="189" y="0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25" name="Freeform 24"/>
            <p:cNvSpPr>
              <a:spLocks/>
            </p:cNvSpPr>
            <p:nvPr userDrawn="1"/>
          </p:nvSpPr>
          <p:spPr bwMode="auto">
            <a:xfrm>
              <a:off x="1991" y="1596"/>
              <a:ext cx="2382" cy="519"/>
            </a:xfrm>
            <a:custGeom>
              <a:avLst/>
              <a:gdLst>
                <a:gd name="T0" fmla="*/ 1003 w 1006"/>
                <a:gd name="T1" fmla="*/ 107 h 218"/>
                <a:gd name="T2" fmla="*/ 1003 w 1006"/>
                <a:gd name="T3" fmla="*/ 107 h 218"/>
                <a:gd name="T4" fmla="*/ 1001 w 1006"/>
                <a:gd name="T5" fmla="*/ 106 h 218"/>
                <a:gd name="T6" fmla="*/ 898 w 1006"/>
                <a:gd name="T7" fmla="*/ 0 h 218"/>
                <a:gd name="T8" fmla="*/ 0 w 1006"/>
                <a:gd name="T9" fmla="*/ 0 h 218"/>
                <a:gd name="T10" fmla="*/ 0 w 1006"/>
                <a:gd name="T11" fmla="*/ 218 h 218"/>
                <a:gd name="T12" fmla="*/ 218 w 1006"/>
                <a:gd name="T13" fmla="*/ 218 h 218"/>
                <a:gd name="T14" fmla="*/ 898 w 1006"/>
                <a:gd name="T15" fmla="*/ 218 h 218"/>
                <a:gd name="T16" fmla="*/ 911 w 1006"/>
                <a:gd name="T17" fmla="*/ 205 h 218"/>
                <a:gd name="T18" fmla="*/ 1003 w 1006"/>
                <a:gd name="T19" fmla="*/ 116 h 218"/>
                <a:gd name="T20" fmla="*/ 1003 w 1006"/>
                <a:gd name="T21" fmla="*/ 10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6" h="218">
                  <a:moveTo>
                    <a:pt x="1003" y="107"/>
                  </a:moveTo>
                  <a:cubicBezTo>
                    <a:pt x="1003" y="107"/>
                    <a:pt x="1003" y="107"/>
                    <a:pt x="1003" y="107"/>
                  </a:cubicBezTo>
                  <a:cubicBezTo>
                    <a:pt x="1001" y="106"/>
                    <a:pt x="1001" y="106"/>
                    <a:pt x="1001" y="106"/>
                  </a:cubicBezTo>
                  <a:cubicBezTo>
                    <a:pt x="898" y="0"/>
                    <a:pt x="898" y="0"/>
                    <a:pt x="8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218" y="218"/>
                    <a:pt x="218" y="218"/>
                    <a:pt x="218" y="218"/>
                  </a:cubicBezTo>
                  <a:cubicBezTo>
                    <a:pt x="898" y="218"/>
                    <a:pt x="898" y="218"/>
                    <a:pt x="898" y="218"/>
                  </a:cubicBezTo>
                  <a:cubicBezTo>
                    <a:pt x="911" y="205"/>
                    <a:pt x="911" y="205"/>
                    <a:pt x="911" y="205"/>
                  </a:cubicBezTo>
                  <a:cubicBezTo>
                    <a:pt x="1003" y="116"/>
                    <a:pt x="1003" y="116"/>
                    <a:pt x="1003" y="116"/>
                  </a:cubicBezTo>
                  <a:cubicBezTo>
                    <a:pt x="1006" y="114"/>
                    <a:pt x="1006" y="110"/>
                    <a:pt x="1003" y="1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26" name="Freeform 25"/>
            <p:cNvSpPr>
              <a:spLocks/>
            </p:cNvSpPr>
            <p:nvPr userDrawn="1"/>
          </p:nvSpPr>
          <p:spPr bwMode="auto">
            <a:xfrm>
              <a:off x="1991" y="1596"/>
              <a:ext cx="516" cy="519"/>
            </a:xfrm>
            <a:custGeom>
              <a:avLst/>
              <a:gdLst>
                <a:gd name="T0" fmla="*/ 516 w 516"/>
                <a:gd name="T1" fmla="*/ 519 h 519"/>
                <a:gd name="T2" fmla="*/ 0 w 516"/>
                <a:gd name="T3" fmla="*/ 519 h 519"/>
                <a:gd name="T4" fmla="*/ 0 w 516"/>
                <a:gd name="T5" fmla="*/ 0 h 519"/>
                <a:gd name="T6" fmla="*/ 516 w 516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519">
                  <a:moveTo>
                    <a:pt x="516" y="519"/>
                  </a:moveTo>
                  <a:lnTo>
                    <a:pt x="0" y="519"/>
                  </a:lnTo>
                  <a:lnTo>
                    <a:pt x="0" y="0"/>
                  </a:lnTo>
                  <a:lnTo>
                    <a:pt x="516" y="5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227" name="Text Placeholder 59"/>
          <p:cNvSpPr>
            <a:spLocks noGrp="1"/>
          </p:cNvSpPr>
          <p:nvPr>
            <p:ph type="body" sz="quarter" idx="31" hasCustomPrompt="1"/>
          </p:nvPr>
        </p:nvSpPr>
        <p:spPr>
          <a:xfrm>
            <a:off x="791580" y="1678462"/>
            <a:ext cx="513827" cy="360039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228" name="Text Placeholder 59"/>
          <p:cNvSpPr>
            <a:spLocks noGrp="1"/>
          </p:cNvSpPr>
          <p:nvPr>
            <p:ph type="body" sz="quarter" idx="38" hasCustomPrompt="1"/>
          </p:nvPr>
        </p:nvSpPr>
        <p:spPr>
          <a:xfrm>
            <a:off x="1367644" y="2040324"/>
            <a:ext cx="1944216" cy="399848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grpSp>
        <p:nvGrpSpPr>
          <p:cNvPr id="229" name="Group 22"/>
          <p:cNvGrpSpPr>
            <a:grpSpLocks noChangeAspect="1"/>
          </p:cNvGrpSpPr>
          <p:nvPr userDrawn="1"/>
        </p:nvGrpSpPr>
        <p:grpSpPr bwMode="auto">
          <a:xfrm>
            <a:off x="755576" y="2585136"/>
            <a:ext cx="2778408" cy="922718"/>
            <a:chOff x="1392" y="1125"/>
            <a:chExt cx="2981" cy="990"/>
          </a:xfrm>
          <a:solidFill>
            <a:schemeClr val="accent1"/>
          </a:solidFill>
        </p:grpSpPr>
        <p:sp>
          <p:nvSpPr>
            <p:cNvPr id="230" name="Freeform 23"/>
            <p:cNvSpPr>
              <a:spLocks/>
            </p:cNvSpPr>
            <p:nvPr userDrawn="1"/>
          </p:nvSpPr>
          <p:spPr bwMode="auto">
            <a:xfrm>
              <a:off x="1392" y="1125"/>
              <a:ext cx="578" cy="990"/>
            </a:xfrm>
            <a:custGeom>
              <a:avLst/>
              <a:gdLst>
                <a:gd name="T0" fmla="*/ 122 w 244"/>
                <a:gd name="T1" fmla="*/ 0 h 416"/>
                <a:gd name="T2" fmla="*/ 0 w 244"/>
                <a:gd name="T3" fmla="*/ 122 h 416"/>
                <a:gd name="T4" fmla="*/ 27 w 244"/>
                <a:gd name="T5" fmla="*/ 199 h 416"/>
                <a:gd name="T6" fmla="*/ 244 w 244"/>
                <a:gd name="T7" fmla="*/ 416 h 416"/>
                <a:gd name="T8" fmla="*/ 244 w 244"/>
                <a:gd name="T9" fmla="*/ 122 h 416"/>
                <a:gd name="T10" fmla="*/ 122 w 244"/>
                <a:gd name="T11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416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50"/>
                    <a:pt x="10" y="177"/>
                    <a:pt x="27" y="199"/>
                  </a:cubicBezTo>
                  <a:cubicBezTo>
                    <a:pt x="32" y="204"/>
                    <a:pt x="181" y="352"/>
                    <a:pt x="244" y="416"/>
                  </a:cubicBezTo>
                  <a:cubicBezTo>
                    <a:pt x="244" y="122"/>
                    <a:pt x="244" y="122"/>
                    <a:pt x="244" y="122"/>
                  </a:cubicBezTo>
                  <a:cubicBezTo>
                    <a:pt x="244" y="55"/>
                    <a:pt x="189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31" name="Freeform 24"/>
            <p:cNvSpPr>
              <a:spLocks/>
            </p:cNvSpPr>
            <p:nvPr userDrawn="1"/>
          </p:nvSpPr>
          <p:spPr bwMode="auto">
            <a:xfrm>
              <a:off x="1991" y="1596"/>
              <a:ext cx="2382" cy="519"/>
            </a:xfrm>
            <a:custGeom>
              <a:avLst/>
              <a:gdLst>
                <a:gd name="T0" fmla="*/ 1003 w 1006"/>
                <a:gd name="T1" fmla="*/ 107 h 218"/>
                <a:gd name="T2" fmla="*/ 1003 w 1006"/>
                <a:gd name="T3" fmla="*/ 107 h 218"/>
                <a:gd name="T4" fmla="*/ 1001 w 1006"/>
                <a:gd name="T5" fmla="*/ 106 h 218"/>
                <a:gd name="T6" fmla="*/ 898 w 1006"/>
                <a:gd name="T7" fmla="*/ 0 h 218"/>
                <a:gd name="T8" fmla="*/ 0 w 1006"/>
                <a:gd name="T9" fmla="*/ 0 h 218"/>
                <a:gd name="T10" fmla="*/ 0 w 1006"/>
                <a:gd name="T11" fmla="*/ 218 h 218"/>
                <a:gd name="T12" fmla="*/ 218 w 1006"/>
                <a:gd name="T13" fmla="*/ 218 h 218"/>
                <a:gd name="T14" fmla="*/ 898 w 1006"/>
                <a:gd name="T15" fmla="*/ 218 h 218"/>
                <a:gd name="T16" fmla="*/ 911 w 1006"/>
                <a:gd name="T17" fmla="*/ 205 h 218"/>
                <a:gd name="T18" fmla="*/ 1003 w 1006"/>
                <a:gd name="T19" fmla="*/ 116 h 218"/>
                <a:gd name="T20" fmla="*/ 1003 w 1006"/>
                <a:gd name="T21" fmla="*/ 10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6" h="218">
                  <a:moveTo>
                    <a:pt x="1003" y="107"/>
                  </a:moveTo>
                  <a:cubicBezTo>
                    <a:pt x="1003" y="107"/>
                    <a:pt x="1003" y="107"/>
                    <a:pt x="1003" y="107"/>
                  </a:cubicBezTo>
                  <a:cubicBezTo>
                    <a:pt x="1001" y="106"/>
                    <a:pt x="1001" y="106"/>
                    <a:pt x="1001" y="106"/>
                  </a:cubicBezTo>
                  <a:cubicBezTo>
                    <a:pt x="898" y="0"/>
                    <a:pt x="898" y="0"/>
                    <a:pt x="8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218" y="218"/>
                    <a:pt x="218" y="218"/>
                    <a:pt x="218" y="218"/>
                  </a:cubicBezTo>
                  <a:cubicBezTo>
                    <a:pt x="898" y="218"/>
                    <a:pt x="898" y="218"/>
                    <a:pt x="898" y="218"/>
                  </a:cubicBezTo>
                  <a:cubicBezTo>
                    <a:pt x="911" y="205"/>
                    <a:pt x="911" y="205"/>
                    <a:pt x="911" y="205"/>
                  </a:cubicBezTo>
                  <a:cubicBezTo>
                    <a:pt x="1003" y="116"/>
                    <a:pt x="1003" y="116"/>
                    <a:pt x="1003" y="116"/>
                  </a:cubicBezTo>
                  <a:cubicBezTo>
                    <a:pt x="1006" y="114"/>
                    <a:pt x="1006" y="110"/>
                    <a:pt x="1003" y="1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32" name="Freeform 25"/>
            <p:cNvSpPr>
              <a:spLocks/>
            </p:cNvSpPr>
            <p:nvPr userDrawn="1"/>
          </p:nvSpPr>
          <p:spPr bwMode="auto">
            <a:xfrm>
              <a:off x="1991" y="1596"/>
              <a:ext cx="516" cy="519"/>
            </a:xfrm>
            <a:custGeom>
              <a:avLst/>
              <a:gdLst>
                <a:gd name="T0" fmla="*/ 516 w 516"/>
                <a:gd name="T1" fmla="*/ 519 h 519"/>
                <a:gd name="T2" fmla="*/ 0 w 516"/>
                <a:gd name="T3" fmla="*/ 519 h 519"/>
                <a:gd name="T4" fmla="*/ 0 w 516"/>
                <a:gd name="T5" fmla="*/ 0 h 519"/>
                <a:gd name="T6" fmla="*/ 516 w 516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519">
                  <a:moveTo>
                    <a:pt x="516" y="519"/>
                  </a:moveTo>
                  <a:lnTo>
                    <a:pt x="0" y="519"/>
                  </a:lnTo>
                  <a:lnTo>
                    <a:pt x="0" y="0"/>
                  </a:lnTo>
                  <a:lnTo>
                    <a:pt x="516" y="519"/>
                  </a:lnTo>
                  <a:close/>
                </a:path>
              </a:pathLst>
            </a:custGeom>
            <a:solidFill>
              <a:srgbClr val="9DC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233" name="Text Placeholder 59"/>
          <p:cNvSpPr>
            <a:spLocks noGrp="1"/>
          </p:cNvSpPr>
          <p:nvPr>
            <p:ph type="body" sz="quarter" idx="39" hasCustomPrompt="1"/>
          </p:nvPr>
        </p:nvSpPr>
        <p:spPr>
          <a:xfrm>
            <a:off x="791580" y="2699960"/>
            <a:ext cx="513827" cy="360039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234" name="Text Placeholder 59"/>
          <p:cNvSpPr>
            <a:spLocks noGrp="1"/>
          </p:cNvSpPr>
          <p:nvPr>
            <p:ph type="body" sz="quarter" idx="40" hasCustomPrompt="1"/>
          </p:nvPr>
        </p:nvSpPr>
        <p:spPr>
          <a:xfrm>
            <a:off x="1367644" y="3061822"/>
            <a:ext cx="1944216" cy="399848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grpSp>
        <p:nvGrpSpPr>
          <p:cNvPr id="235" name="Group 22"/>
          <p:cNvGrpSpPr>
            <a:grpSpLocks noChangeAspect="1"/>
          </p:cNvGrpSpPr>
          <p:nvPr userDrawn="1"/>
        </p:nvGrpSpPr>
        <p:grpSpPr bwMode="auto">
          <a:xfrm>
            <a:off x="755576" y="3593248"/>
            <a:ext cx="2778408" cy="922718"/>
            <a:chOff x="1392" y="1125"/>
            <a:chExt cx="2981" cy="990"/>
          </a:xfrm>
          <a:solidFill>
            <a:schemeClr val="accent6"/>
          </a:solidFill>
        </p:grpSpPr>
        <p:sp>
          <p:nvSpPr>
            <p:cNvPr id="236" name="Freeform 23"/>
            <p:cNvSpPr>
              <a:spLocks/>
            </p:cNvSpPr>
            <p:nvPr userDrawn="1"/>
          </p:nvSpPr>
          <p:spPr bwMode="auto">
            <a:xfrm>
              <a:off x="1392" y="1125"/>
              <a:ext cx="578" cy="990"/>
            </a:xfrm>
            <a:custGeom>
              <a:avLst/>
              <a:gdLst>
                <a:gd name="T0" fmla="*/ 122 w 244"/>
                <a:gd name="T1" fmla="*/ 0 h 416"/>
                <a:gd name="T2" fmla="*/ 0 w 244"/>
                <a:gd name="T3" fmla="*/ 122 h 416"/>
                <a:gd name="T4" fmla="*/ 27 w 244"/>
                <a:gd name="T5" fmla="*/ 199 h 416"/>
                <a:gd name="T6" fmla="*/ 244 w 244"/>
                <a:gd name="T7" fmla="*/ 416 h 416"/>
                <a:gd name="T8" fmla="*/ 244 w 244"/>
                <a:gd name="T9" fmla="*/ 122 h 416"/>
                <a:gd name="T10" fmla="*/ 122 w 244"/>
                <a:gd name="T11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416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50"/>
                    <a:pt x="10" y="177"/>
                    <a:pt x="27" y="199"/>
                  </a:cubicBezTo>
                  <a:cubicBezTo>
                    <a:pt x="32" y="204"/>
                    <a:pt x="181" y="352"/>
                    <a:pt x="244" y="416"/>
                  </a:cubicBezTo>
                  <a:cubicBezTo>
                    <a:pt x="244" y="122"/>
                    <a:pt x="244" y="122"/>
                    <a:pt x="244" y="122"/>
                  </a:cubicBezTo>
                  <a:cubicBezTo>
                    <a:pt x="244" y="55"/>
                    <a:pt x="189" y="0"/>
                    <a:pt x="122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37" name="Freeform 24"/>
            <p:cNvSpPr>
              <a:spLocks/>
            </p:cNvSpPr>
            <p:nvPr userDrawn="1"/>
          </p:nvSpPr>
          <p:spPr bwMode="auto">
            <a:xfrm>
              <a:off x="1991" y="1596"/>
              <a:ext cx="2382" cy="519"/>
            </a:xfrm>
            <a:custGeom>
              <a:avLst/>
              <a:gdLst>
                <a:gd name="T0" fmla="*/ 1003 w 1006"/>
                <a:gd name="T1" fmla="*/ 107 h 218"/>
                <a:gd name="T2" fmla="*/ 1003 w 1006"/>
                <a:gd name="T3" fmla="*/ 107 h 218"/>
                <a:gd name="T4" fmla="*/ 1001 w 1006"/>
                <a:gd name="T5" fmla="*/ 106 h 218"/>
                <a:gd name="T6" fmla="*/ 898 w 1006"/>
                <a:gd name="T7" fmla="*/ 0 h 218"/>
                <a:gd name="T8" fmla="*/ 0 w 1006"/>
                <a:gd name="T9" fmla="*/ 0 h 218"/>
                <a:gd name="T10" fmla="*/ 0 w 1006"/>
                <a:gd name="T11" fmla="*/ 218 h 218"/>
                <a:gd name="T12" fmla="*/ 218 w 1006"/>
                <a:gd name="T13" fmla="*/ 218 h 218"/>
                <a:gd name="T14" fmla="*/ 898 w 1006"/>
                <a:gd name="T15" fmla="*/ 218 h 218"/>
                <a:gd name="T16" fmla="*/ 911 w 1006"/>
                <a:gd name="T17" fmla="*/ 205 h 218"/>
                <a:gd name="T18" fmla="*/ 1003 w 1006"/>
                <a:gd name="T19" fmla="*/ 116 h 218"/>
                <a:gd name="T20" fmla="*/ 1003 w 1006"/>
                <a:gd name="T21" fmla="*/ 10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6" h="218">
                  <a:moveTo>
                    <a:pt x="1003" y="107"/>
                  </a:moveTo>
                  <a:cubicBezTo>
                    <a:pt x="1003" y="107"/>
                    <a:pt x="1003" y="107"/>
                    <a:pt x="1003" y="107"/>
                  </a:cubicBezTo>
                  <a:cubicBezTo>
                    <a:pt x="1001" y="106"/>
                    <a:pt x="1001" y="106"/>
                    <a:pt x="1001" y="106"/>
                  </a:cubicBezTo>
                  <a:cubicBezTo>
                    <a:pt x="898" y="0"/>
                    <a:pt x="898" y="0"/>
                    <a:pt x="8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218" y="218"/>
                    <a:pt x="218" y="218"/>
                    <a:pt x="218" y="218"/>
                  </a:cubicBezTo>
                  <a:cubicBezTo>
                    <a:pt x="898" y="218"/>
                    <a:pt x="898" y="218"/>
                    <a:pt x="898" y="218"/>
                  </a:cubicBezTo>
                  <a:cubicBezTo>
                    <a:pt x="911" y="205"/>
                    <a:pt x="911" y="205"/>
                    <a:pt x="911" y="205"/>
                  </a:cubicBezTo>
                  <a:cubicBezTo>
                    <a:pt x="1003" y="116"/>
                    <a:pt x="1003" y="116"/>
                    <a:pt x="1003" y="116"/>
                  </a:cubicBezTo>
                  <a:cubicBezTo>
                    <a:pt x="1006" y="114"/>
                    <a:pt x="1006" y="110"/>
                    <a:pt x="1003" y="107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38" name="Freeform 25"/>
            <p:cNvSpPr>
              <a:spLocks/>
            </p:cNvSpPr>
            <p:nvPr userDrawn="1"/>
          </p:nvSpPr>
          <p:spPr bwMode="auto">
            <a:xfrm>
              <a:off x="1991" y="1596"/>
              <a:ext cx="516" cy="519"/>
            </a:xfrm>
            <a:custGeom>
              <a:avLst/>
              <a:gdLst>
                <a:gd name="T0" fmla="*/ 516 w 516"/>
                <a:gd name="T1" fmla="*/ 519 h 519"/>
                <a:gd name="T2" fmla="*/ 0 w 516"/>
                <a:gd name="T3" fmla="*/ 519 h 519"/>
                <a:gd name="T4" fmla="*/ 0 w 516"/>
                <a:gd name="T5" fmla="*/ 0 h 519"/>
                <a:gd name="T6" fmla="*/ 516 w 516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519">
                  <a:moveTo>
                    <a:pt x="516" y="519"/>
                  </a:moveTo>
                  <a:lnTo>
                    <a:pt x="0" y="519"/>
                  </a:lnTo>
                  <a:lnTo>
                    <a:pt x="0" y="0"/>
                  </a:lnTo>
                  <a:lnTo>
                    <a:pt x="516" y="5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239" name="Text Placeholder 59"/>
          <p:cNvSpPr>
            <a:spLocks noGrp="1"/>
          </p:cNvSpPr>
          <p:nvPr>
            <p:ph type="body" sz="quarter" idx="41" hasCustomPrompt="1"/>
          </p:nvPr>
        </p:nvSpPr>
        <p:spPr>
          <a:xfrm>
            <a:off x="791580" y="3708072"/>
            <a:ext cx="513827" cy="360039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240" name="Text Placeholder 59"/>
          <p:cNvSpPr>
            <a:spLocks noGrp="1"/>
          </p:cNvSpPr>
          <p:nvPr>
            <p:ph type="body" sz="quarter" idx="42" hasCustomPrompt="1"/>
          </p:nvPr>
        </p:nvSpPr>
        <p:spPr>
          <a:xfrm>
            <a:off x="1367644" y="4069934"/>
            <a:ext cx="1944216" cy="399848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9904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p with Drop of Wa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 flipH="1">
            <a:off x="5076056" y="1496632"/>
            <a:ext cx="3155752" cy="1996376"/>
            <a:chOff x="2068" y="1214"/>
            <a:chExt cx="1625" cy="1028"/>
          </a:xfrm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2448" y="1214"/>
              <a:ext cx="706" cy="347"/>
            </a:xfrm>
            <a:custGeom>
              <a:avLst/>
              <a:gdLst>
                <a:gd name="T0" fmla="*/ 116 w 1183"/>
                <a:gd name="T1" fmla="*/ 231 h 582"/>
                <a:gd name="T2" fmla="*/ 526 w 1183"/>
                <a:gd name="T3" fmla="*/ 161 h 582"/>
                <a:gd name="T4" fmla="*/ 526 w 1183"/>
                <a:gd name="T5" fmla="*/ 411 h 582"/>
                <a:gd name="T6" fmla="*/ 440 w 1183"/>
                <a:gd name="T7" fmla="*/ 411 h 582"/>
                <a:gd name="T8" fmla="*/ 395 w 1183"/>
                <a:gd name="T9" fmla="*/ 457 h 582"/>
                <a:gd name="T10" fmla="*/ 410 w 1183"/>
                <a:gd name="T11" fmla="*/ 491 h 582"/>
                <a:gd name="T12" fmla="*/ 410 w 1183"/>
                <a:gd name="T13" fmla="*/ 491 h 582"/>
                <a:gd name="T14" fmla="*/ 271 w 1183"/>
                <a:gd name="T15" fmla="*/ 582 h 582"/>
                <a:gd name="T16" fmla="*/ 526 w 1183"/>
                <a:gd name="T17" fmla="*/ 582 h 582"/>
                <a:gd name="T18" fmla="*/ 657 w 1183"/>
                <a:gd name="T19" fmla="*/ 582 h 582"/>
                <a:gd name="T20" fmla="*/ 895 w 1183"/>
                <a:gd name="T21" fmla="*/ 582 h 582"/>
                <a:gd name="T22" fmla="*/ 756 w 1183"/>
                <a:gd name="T23" fmla="*/ 491 h 582"/>
                <a:gd name="T24" fmla="*/ 756 w 1183"/>
                <a:gd name="T25" fmla="*/ 491 h 582"/>
                <a:gd name="T26" fmla="*/ 771 w 1183"/>
                <a:gd name="T27" fmla="*/ 457 h 582"/>
                <a:gd name="T28" fmla="*/ 725 w 1183"/>
                <a:gd name="T29" fmla="*/ 411 h 582"/>
                <a:gd name="T30" fmla="*/ 657 w 1183"/>
                <a:gd name="T31" fmla="*/ 411 h 582"/>
                <a:gd name="T32" fmla="*/ 657 w 1183"/>
                <a:gd name="T33" fmla="*/ 161 h 582"/>
                <a:gd name="T34" fmla="*/ 1067 w 1183"/>
                <a:gd name="T35" fmla="*/ 231 h 582"/>
                <a:gd name="T36" fmla="*/ 1183 w 1183"/>
                <a:gd name="T37" fmla="*/ 116 h 582"/>
                <a:gd name="T38" fmla="*/ 1067 w 1183"/>
                <a:gd name="T39" fmla="*/ 0 h 582"/>
                <a:gd name="T40" fmla="*/ 657 w 1183"/>
                <a:gd name="T41" fmla="*/ 70 h 582"/>
                <a:gd name="T42" fmla="*/ 657 w 1183"/>
                <a:gd name="T43" fmla="*/ 63 h 582"/>
                <a:gd name="T44" fmla="*/ 526 w 1183"/>
                <a:gd name="T45" fmla="*/ 63 h 582"/>
                <a:gd name="T46" fmla="*/ 526 w 1183"/>
                <a:gd name="T47" fmla="*/ 70 h 582"/>
                <a:gd name="T48" fmla="*/ 116 w 1183"/>
                <a:gd name="T49" fmla="*/ 0 h 582"/>
                <a:gd name="T50" fmla="*/ 0 w 1183"/>
                <a:gd name="T51" fmla="*/ 116 h 582"/>
                <a:gd name="T52" fmla="*/ 116 w 1183"/>
                <a:gd name="T53" fmla="*/ 231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83" h="582">
                  <a:moveTo>
                    <a:pt x="116" y="231"/>
                  </a:moveTo>
                  <a:cubicBezTo>
                    <a:pt x="163" y="231"/>
                    <a:pt x="406" y="202"/>
                    <a:pt x="526" y="161"/>
                  </a:cubicBezTo>
                  <a:cubicBezTo>
                    <a:pt x="526" y="411"/>
                    <a:pt x="526" y="411"/>
                    <a:pt x="526" y="411"/>
                  </a:cubicBezTo>
                  <a:cubicBezTo>
                    <a:pt x="440" y="411"/>
                    <a:pt x="440" y="411"/>
                    <a:pt x="440" y="411"/>
                  </a:cubicBezTo>
                  <a:cubicBezTo>
                    <a:pt x="415" y="411"/>
                    <a:pt x="395" y="431"/>
                    <a:pt x="395" y="457"/>
                  </a:cubicBezTo>
                  <a:cubicBezTo>
                    <a:pt x="395" y="470"/>
                    <a:pt x="401" y="483"/>
                    <a:pt x="410" y="491"/>
                  </a:cubicBezTo>
                  <a:cubicBezTo>
                    <a:pt x="410" y="491"/>
                    <a:pt x="410" y="491"/>
                    <a:pt x="410" y="491"/>
                  </a:cubicBezTo>
                  <a:cubicBezTo>
                    <a:pt x="358" y="513"/>
                    <a:pt x="311" y="544"/>
                    <a:pt x="271" y="582"/>
                  </a:cubicBezTo>
                  <a:cubicBezTo>
                    <a:pt x="526" y="582"/>
                    <a:pt x="526" y="582"/>
                    <a:pt x="526" y="582"/>
                  </a:cubicBezTo>
                  <a:cubicBezTo>
                    <a:pt x="657" y="582"/>
                    <a:pt x="657" y="582"/>
                    <a:pt x="657" y="582"/>
                  </a:cubicBezTo>
                  <a:cubicBezTo>
                    <a:pt x="895" y="582"/>
                    <a:pt x="895" y="582"/>
                    <a:pt x="895" y="582"/>
                  </a:cubicBezTo>
                  <a:cubicBezTo>
                    <a:pt x="855" y="544"/>
                    <a:pt x="808" y="513"/>
                    <a:pt x="756" y="491"/>
                  </a:cubicBezTo>
                  <a:cubicBezTo>
                    <a:pt x="756" y="491"/>
                    <a:pt x="756" y="491"/>
                    <a:pt x="756" y="491"/>
                  </a:cubicBezTo>
                  <a:cubicBezTo>
                    <a:pt x="765" y="483"/>
                    <a:pt x="771" y="470"/>
                    <a:pt x="771" y="457"/>
                  </a:cubicBezTo>
                  <a:cubicBezTo>
                    <a:pt x="771" y="431"/>
                    <a:pt x="751" y="411"/>
                    <a:pt x="725" y="411"/>
                  </a:cubicBezTo>
                  <a:cubicBezTo>
                    <a:pt x="657" y="411"/>
                    <a:pt x="657" y="411"/>
                    <a:pt x="657" y="411"/>
                  </a:cubicBezTo>
                  <a:cubicBezTo>
                    <a:pt x="657" y="161"/>
                    <a:pt x="657" y="161"/>
                    <a:pt x="657" y="161"/>
                  </a:cubicBezTo>
                  <a:cubicBezTo>
                    <a:pt x="777" y="202"/>
                    <a:pt x="1020" y="231"/>
                    <a:pt x="1067" y="231"/>
                  </a:cubicBezTo>
                  <a:cubicBezTo>
                    <a:pt x="1131" y="231"/>
                    <a:pt x="1183" y="179"/>
                    <a:pt x="1183" y="116"/>
                  </a:cubicBezTo>
                  <a:cubicBezTo>
                    <a:pt x="1183" y="52"/>
                    <a:pt x="1131" y="0"/>
                    <a:pt x="1067" y="0"/>
                  </a:cubicBezTo>
                  <a:cubicBezTo>
                    <a:pt x="1020" y="0"/>
                    <a:pt x="777" y="29"/>
                    <a:pt x="657" y="70"/>
                  </a:cubicBezTo>
                  <a:cubicBezTo>
                    <a:pt x="657" y="63"/>
                    <a:pt x="657" y="63"/>
                    <a:pt x="657" y="63"/>
                  </a:cubicBezTo>
                  <a:cubicBezTo>
                    <a:pt x="526" y="63"/>
                    <a:pt x="526" y="63"/>
                    <a:pt x="526" y="63"/>
                  </a:cubicBezTo>
                  <a:cubicBezTo>
                    <a:pt x="526" y="70"/>
                    <a:pt x="526" y="70"/>
                    <a:pt x="526" y="70"/>
                  </a:cubicBezTo>
                  <a:cubicBezTo>
                    <a:pt x="406" y="29"/>
                    <a:pt x="163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79"/>
                    <a:pt x="52" y="231"/>
                    <a:pt x="116" y="23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2068" y="1531"/>
              <a:ext cx="1625" cy="711"/>
            </a:xfrm>
            <a:custGeom>
              <a:avLst/>
              <a:gdLst>
                <a:gd name="T0" fmla="*/ 2636 w 2724"/>
                <a:gd name="T1" fmla="*/ 1016 h 1192"/>
                <a:gd name="T2" fmla="*/ 2627 w 2724"/>
                <a:gd name="T3" fmla="*/ 1016 h 1192"/>
                <a:gd name="T4" fmla="*/ 2503 w 2724"/>
                <a:gd name="T5" fmla="*/ 589 h 1192"/>
                <a:gd name="T6" fmla="*/ 2456 w 2724"/>
                <a:gd name="T7" fmla="*/ 518 h 1192"/>
                <a:gd name="T8" fmla="*/ 2149 w 2724"/>
                <a:gd name="T9" fmla="*/ 268 h 1192"/>
                <a:gd name="T10" fmla="*/ 1597 w 2724"/>
                <a:gd name="T11" fmla="*/ 129 h 1192"/>
                <a:gd name="T12" fmla="*/ 1556 w 2724"/>
                <a:gd name="T13" fmla="*/ 75 h 1192"/>
                <a:gd name="T14" fmla="*/ 1295 w 2724"/>
                <a:gd name="T15" fmla="*/ 75 h 1192"/>
                <a:gd name="T16" fmla="*/ 1164 w 2724"/>
                <a:gd name="T17" fmla="*/ 75 h 1192"/>
                <a:gd name="T18" fmla="*/ 886 w 2724"/>
                <a:gd name="T19" fmla="*/ 75 h 1192"/>
                <a:gd name="T20" fmla="*/ 843 w 2724"/>
                <a:gd name="T21" fmla="*/ 131 h 1192"/>
                <a:gd name="T22" fmla="*/ 176 w 2724"/>
                <a:gd name="T23" fmla="*/ 131 h 1192"/>
                <a:gd name="T24" fmla="*/ 176 w 2724"/>
                <a:gd name="T25" fmla="*/ 88 h 1192"/>
                <a:gd name="T26" fmla="*/ 88 w 2724"/>
                <a:gd name="T27" fmla="*/ 0 h 1192"/>
                <a:gd name="T28" fmla="*/ 0 w 2724"/>
                <a:gd name="T29" fmla="*/ 88 h 1192"/>
                <a:gd name="T30" fmla="*/ 0 w 2724"/>
                <a:gd name="T31" fmla="*/ 696 h 1192"/>
                <a:gd name="T32" fmla="*/ 88 w 2724"/>
                <a:gd name="T33" fmla="*/ 784 h 1192"/>
                <a:gd name="T34" fmla="*/ 176 w 2724"/>
                <a:gd name="T35" fmla="*/ 696 h 1192"/>
                <a:gd name="T36" fmla="*/ 176 w 2724"/>
                <a:gd name="T37" fmla="*/ 645 h 1192"/>
                <a:gd name="T38" fmla="*/ 862 w 2724"/>
                <a:gd name="T39" fmla="*/ 645 h 1192"/>
                <a:gd name="T40" fmla="*/ 1221 w 2724"/>
                <a:gd name="T41" fmla="*/ 823 h 1192"/>
                <a:gd name="T42" fmla="*/ 1576 w 2724"/>
                <a:gd name="T43" fmla="*/ 649 h 1192"/>
                <a:gd name="T44" fmla="*/ 1918 w 2724"/>
                <a:gd name="T45" fmla="*/ 734 h 1192"/>
                <a:gd name="T46" fmla="*/ 2105 w 2724"/>
                <a:gd name="T47" fmla="*/ 1016 h 1192"/>
                <a:gd name="T48" fmla="*/ 2090 w 2724"/>
                <a:gd name="T49" fmla="*/ 1016 h 1192"/>
                <a:gd name="T50" fmla="*/ 2028 w 2724"/>
                <a:gd name="T51" fmla="*/ 1041 h 1192"/>
                <a:gd name="T52" fmla="*/ 2002 w 2724"/>
                <a:gd name="T53" fmla="*/ 1104 h 1192"/>
                <a:gd name="T54" fmla="*/ 2090 w 2724"/>
                <a:gd name="T55" fmla="*/ 1192 h 1192"/>
                <a:gd name="T56" fmla="*/ 2636 w 2724"/>
                <a:gd name="T57" fmla="*/ 1192 h 1192"/>
                <a:gd name="T58" fmla="*/ 2724 w 2724"/>
                <a:gd name="T59" fmla="*/ 1104 h 1192"/>
                <a:gd name="T60" fmla="*/ 2636 w 2724"/>
                <a:gd name="T61" fmla="*/ 1016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24" h="1192">
                  <a:moveTo>
                    <a:pt x="2636" y="1016"/>
                  </a:moveTo>
                  <a:cubicBezTo>
                    <a:pt x="2627" y="1016"/>
                    <a:pt x="2627" y="1016"/>
                    <a:pt x="2627" y="1016"/>
                  </a:cubicBezTo>
                  <a:cubicBezTo>
                    <a:pt x="2616" y="853"/>
                    <a:pt x="2575" y="710"/>
                    <a:pt x="2503" y="589"/>
                  </a:cubicBezTo>
                  <a:cubicBezTo>
                    <a:pt x="2489" y="565"/>
                    <a:pt x="2473" y="541"/>
                    <a:pt x="2456" y="518"/>
                  </a:cubicBezTo>
                  <a:cubicBezTo>
                    <a:pt x="2378" y="414"/>
                    <a:pt x="2275" y="330"/>
                    <a:pt x="2149" y="268"/>
                  </a:cubicBezTo>
                  <a:cubicBezTo>
                    <a:pt x="1984" y="186"/>
                    <a:pt x="1791" y="147"/>
                    <a:pt x="1597" y="129"/>
                  </a:cubicBezTo>
                  <a:cubicBezTo>
                    <a:pt x="1585" y="110"/>
                    <a:pt x="1571" y="92"/>
                    <a:pt x="1556" y="75"/>
                  </a:cubicBezTo>
                  <a:cubicBezTo>
                    <a:pt x="1295" y="75"/>
                    <a:pt x="1295" y="75"/>
                    <a:pt x="1295" y="75"/>
                  </a:cubicBezTo>
                  <a:cubicBezTo>
                    <a:pt x="1164" y="75"/>
                    <a:pt x="1164" y="75"/>
                    <a:pt x="1164" y="75"/>
                  </a:cubicBezTo>
                  <a:cubicBezTo>
                    <a:pt x="886" y="75"/>
                    <a:pt x="886" y="75"/>
                    <a:pt x="886" y="75"/>
                  </a:cubicBezTo>
                  <a:cubicBezTo>
                    <a:pt x="870" y="92"/>
                    <a:pt x="856" y="111"/>
                    <a:pt x="843" y="131"/>
                  </a:cubicBezTo>
                  <a:cubicBezTo>
                    <a:pt x="176" y="131"/>
                    <a:pt x="176" y="131"/>
                    <a:pt x="176" y="131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40"/>
                    <a:pt x="136" y="0"/>
                    <a:pt x="88" y="0"/>
                  </a:cubicBezTo>
                  <a:cubicBezTo>
                    <a:pt x="39" y="0"/>
                    <a:pt x="0" y="40"/>
                    <a:pt x="0" y="88"/>
                  </a:cubicBezTo>
                  <a:cubicBezTo>
                    <a:pt x="0" y="696"/>
                    <a:pt x="0" y="696"/>
                    <a:pt x="0" y="696"/>
                  </a:cubicBezTo>
                  <a:cubicBezTo>
                    <a:pt x="0" y="745"/>
                    <a:pt x="39" y="784"/>
                    <a:pt x="88" y="784"/>
                  </a:cubicBezTo>
                  <a:cubicBezTo>
                    <a:pt x="136" y="784"/>
                    <a:pt x="176" y="745"/>
                    <a:pt x="176" y="696"/>
                  </a:cubicBezTo>
                  <a:cubicBezTo>
                    <a:pt x="176" y="645"/>
                    <a:pt x="176" y="645"/>
                    <a:pt x="176" y="645"/>
                  </a:cubicBezTo>
                  <a:cubicBezTo>
                    <a:pt x="862" y="645"/>
                    <a:pt x="862" y="645"/>
                    <a:pt x="862" y="645"/>
                  </a:cubicBezTo>
                  <a:cubicBezTo>
                    <a:pt x="944" y="753"/>
                    <a:pt x="1074" y="823"/>
                    <a:pt x="1221" y="823"/>
                  </a:cubicBezTo>
                  <a:cubicBezTo>
                    <a:pt x="1365" y="823"/>
                    <a:pt x="1494" y="755"/>
                    <a:pt x="1576" y="649"/>
                  </a:cubicBezTo>
                  <a:cubicBezTo>
                    <a:pt x="1704" y="663"/>
                    <a:pt x="1826" y="688"/>
                    <a:pt x="1918" y="734"/>
                  </a:cubicBezTo>
                  <a:cubicBezTo>
                    <a:pt x="2005" y="777"/>
                    <a:pt x="2085" y="842"/>
                    <a:pt x="2105" y="1016"/>
                  </a:cubicBezTo>
                  <a:cubicBezTo>
                    <a:pt x="2090" y="1016"/>
                    <a:pt x="2090" y="1016"/>
                    <a:pt x="2090" y="1016"/>
                  </a:cubicBezTo>
                  <a:cubicBezTo>
                    <a:pt x="2066" y="1016"/>
                    <a:pt x="2044" y="1025"/>
                    <a:pt x="2028" y="1041"/>
                  </a:cubicBezTo>
                  <a:cubicBezTo>
                    <a:pt x="2012" y="1057"/>
                    <a:pt x="2002" y="1079"/>
                    <a:pt x="2002" y="1104"/>
                  </a:cubicBezTo>
                  <a:cubicBezTo>
                    <a:pt x="2002" y="1152"/>
                    <a:pt x="2041" y="1192"/>
                    <a:pt x="2090" y="1192"/>
                  </a:cubicBezTo>
                  <a:cubicBezTo>
                    <a:pt x="2636" y="1192"/>
                    <a:pt x="2636" y="1192"/>
                    <a:pt x="2636" y="1192"/>
                  </a:cubicBezTo>
                  <a:cubicBezTo>
                    <a:pt x="2684" y="1192"/>
                    <a:pt x="2724" y="1152"/>
                    <a:pt x="2724" y="1104"/>
                  </a:cubicBezTo>
                  <a:cubicBezTo>
                    <a:pt x="2724" y="1055"/>
                    <a:pt x="2684" y="1016"/>
                    <a:pt x="2636" y="10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90000"/>
                  </a:schemeClr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2377034"/>
            <a:ext cx="3600400" cy="1922908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467544" y="2016994"/>
            <a:ext cx="3600400" cy="360040"/>
          </a:xfrm>
        </p:spPr>
        <p:txBody>
          <a:bodyPr>
            <a:noAutofit/>
          </a:bodyPr>
          <a:lstStyle>
            <a:lvl1pPr marL="0" indent="0" algn="r">
              <a:buNone/>
              <a:defRPr sz="22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flipH="1">
            <a:off x="5163446" y="3553210"/>
            <a:ext cx="685526" cy="1062274"/>
            <a:chOff x="5163446" y="3553210"/>
            <a:chExt cx="685526" cy="1062274"/>
          </a:xfrm>
        </p:grpSpPr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5163446" y="3553210"/>
              <a:ext cx="685526" cy="1062274"/>
            </a:xfrm>
            <a:custGeom>
              <a:avLst/>
              <a:gdLst>
                <a:gd name="T0" fmla="*/ 592 w 592"/>
                <a:gd name="T1" fmla="*/ 621 h 917"/>
                <a:gd name="T2" fmla="*/ 296 w 592"/>
                <a:gd name="T3" fmla="*/ 917 h 917"/>
                <a:gd name="T4" fmla="*/ 0 w 592"/>
                <a:gd name="T5" fmla="*/ 621 h 917"/>
                <a:gd name="T6" fmla="*/ 296 w 592"/>
                <a:gd name="T7" fmla="*/ 0 h 917"/>
                <a:gd name="T8" fmla="*/ 592 w 592"/>
                <a:gd name="T9" fmla="*/ 621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917">
                  <a:moveTo>
                    <a:pt x="592" y="621"/>
                  </a:moveTo>
                  <a:cubicBezTo>
                    <a:pt x="592" y="785"/>
                    <a:pt x="459" y="917"/>
                    <a:pt x="296" y="917"/>
                  </a:cubicBezTo>
                  <a:cubicBezTo>
                    <a:pt x="132" y="917"/>
                    <a:pt x="0" y="785"/>
                    <a:pt x="0" y="621"/>
                  </a:cubicBezTo>
                  <a:cubicBezTo>
                    <a:pt x="0" y="458"/>
                    <a:pt x="296" y="0"/>
                    <a:pt x="296" y="0"/>
                  </a:cubicBezTo>
                  <a:cubicBezTo>
                    <a:pt x="296" y="0"/>
                    <a:pt x="592" y="458"/>
                    <a:pt x="592" y="621"/>
                  </a:cubicBezTo>
                  <a:close/>
                </a:path>
              </a:pathLst>
            </a:custGeom>
            <a:solidFill>
              <a:srgbClr val="7DC8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 rot="17100000">
              <a:off x="5450400" y="4293112"/>
              <a:ext cx="349560" cy="252460"/>
            </a:xfrm>
            <a:custGeom>
              <a:avLst/>
              <a:gdLst>
                <a:gd name="T0" fmla="*/ 216 w 302"/>
                <a:gd name="T1" fmla="*/ 196 h 218"/>
                <a:gd name="T2" fmla="*/ 142 w 302"/>
                <a:gd name="T3" fmla="*/ 160 h 218"/>
                <a:gd name="T4" fmla="*/ 91 w 302"/>
                <a:gd name="T5" fmla="*/ 103 h 218"/>
                <a:gd name="T6" fmla="*/ 79 w 302"/>
                <a:gd name="T7" fmla="*/ 69 h 218"/>
                <a:gd name="T8" fmla="*/ 76 w 302"/>
                <a:gd name="T9" fmla="*/ 51 h 218"/>
                <a:gd name="T10" fmla="*/ 76 w 302"/>
                <a:gd name="T11" fmla="*/ 43 h 218"/>
                <a:gd name="T12" fmla="*/ 76 w 302"/>
                <a:gd name="T13" fmla="*/ 38 h 218"/>
                <a:gd name="T14" fmla="*/ 76 w 302"/>
                <a:gd name="T15" fmla="*/ 37 h 218"/>
                <a:gd name="T16" fmla="*/ 76 w 302"/>
                <a:gd name="T17" fmla="*/ 37 h 218"/>
                <a:gd name="T18" fmla="*/ 76 w 302"/>
                <a:gd name="T19" fmla="*/ 37 h 218"/>
                <a:gd name="T20" fmla="*/ 38 w 302"/>
                <a:gd name="T21" fmla="*/ 0 h 218"/>
                <a:gd name="T22" fmla="*/ 0 w 302"/>
                <a:gd name="T23" fmla="*/ 38 h 218"/>
                <a:gd name="T24" fmla="*/ 0 w 302"/>
                <a:gd name="T25" fmla="*/ 39 h 218"/>
                <a:gd name="T26" fmla="*/ 0 w 302"/>
                <a:gd name="T27" fmla="*/ 39 h 218"/>
                <a:gd name="T28" fmla="*/ 0 w 302"/>
                <a:gd name="T29" fmla="*/ 41 h 218"/>
                <a:gd name="T30" fmla="*/ 1 w 302"/>
                <a:gd name="T31" fmla="*/ 47 h 218"/>
                <a:gd name="T32" fmla="*/ 1 w 302"/>
                <a:gd name="T33" fmla="*/ 47 h 218"/>
                <a:gd name="T34" fmla="*/ 3 w 302"/>
                <a:gd name="T35" fmla="*/ 54 h 218"/>
                <a:gd name="T36" fmla="*/ 6 w 302"/>
                <a:gd name="T37" fmla="*/ 67 h 218"/>
                <a:gd name="T38" fmla="*/ 16 w 302"/>
                <a:gd name="T39" fmla="*/ 92 h 218"/>
                <a:gd name="T40" fmla="*/ 44 w 302"/>
                <a:gd name="T41" fmla="*/ 135 h 218"/>
                <a:gd name="T42" fmla="*/ 81 w 302"/>
                <a:gd name="T43" fmla="*/ 169 h 218"/>
                <a:gd name="T44" fmla="*/ 123 w 302"/>
                <a:gd name="T45" fmla="*/ 193 h 218"/>
                <a:gd name="T46" fmla="*/ 213 w 302"/>
                <a:gd name="T47" fmla="*/ 215 h 218"/>
                <a:gd name="T48" fmla="*/ 302 w 302"/>
                <a:gd name="T49" fmla="*/ 213 h 218"/>
                <a:gd name="T50" fmla="*/ 216 w 302"/>
                <a:gd name="T51" fmla="*/ 19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2" h="218">
                  <a:moveTo>
                    <a:pt x="216" y="196"/>
                  </a:moveTo>
                  <a:cubicBezTo>
                    <a:pt x="189" y="188"/>
                    <a:pt x="163" y="176"/>
                    <a:pt x="142" y="160"/>
                  </a:cubicBezTo>
                  <a:cubicBezTo>
                    <a:pt x="120" y="144"/>
                    <a:pt x="102" y="125"/>
                    <a:pt x="91" y="103"/>
                  </a:cubicBezTo>
                  <a:cubicBezTo>
                    <a:pt x="86" y="92"/>
                    <a:pt x="82" y="80"/>
                    <a:pt x="79" y="69"/>
                  </a:cubicBezTo>
                  <a:cubicBezTo>
                    <a:pt x="78" y="63"/>
                    <a:pt x="77" y="57"/>
                    <a:pt x="76" y="51"/>
                  </a:cubicBezTo>
                  <a:cubicBezTo>
                    <a:pt x="76" y="49"/>
                    <a:pt x="76" y="46"/>
                    <a:pt x="76" y="43"/>
                  </a:cubicBezTo>
                  <a:cubicBezTo>
                    <a:pt x="76" y="41"/>
                    <a:pt x="76" y="40"/>
                    <a:pt x="76" y="38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37"/>
                    <a:pt x="76" y="36"/>
                    <a:pt x="76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16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3"/>
                    <a:pt x="1" y="45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50"/>
                    <a:pt x="2" y="52"/>
                    <a:pt x="3" y="54"/>
                  </a:cubicBezTo>
                  <a:cubicBezTo>
                    <a:pt x="4" y="59"/>
                    <a:pt x="5" y="63"/>
                    <a:pt x="6" y="67"/>
                  </a:cubicBezTo>
                  <a:cubicBezTo>
                    <a:pt x="9" y="76"/>
                    <a:pt x="12" y="84"/>
                    <a:pt x="16" y="92"/>
                  </a:cubicBezTo>
                  <a:cubicBezTo>
                    <a:pt x="24" y="108"/>
                    <a:pt x="33" y="122"/>
                    <a:pt x="44" y="135"/>
                  </a:cubicBezTo>
                  <a:cubicBezTo>
                    <a:pt x="55" y="148"/>
                    <a:pt x="68" y="160"/>
                    <a:pt x="81" y="169"/>
                  </a:cubicBezTo>
                  <a:cubicBezTo>
                    <a:pt x="94" y="179"/>
                    <a:pt x="108" y="187"/>
                    <a:pt x="123" y="193"/>
                  </a:cubicBezTo>
                  <a:cubicBezTo>
                    <a:pt x="152" y="206"/>
                    <a:pt x="183" y="212"/>
                    <a:pt x="213" y="215"/>
                  </a:cubicBezTo>
                  <a:cubicBezTo>
                    <a:pt x="243" y="218"/>
                    <a:pt x="272" y="217"/>
                    <a:pt x="302" y="213"/>
                  </a:cubicBezTo>
                  <a:cubicBezTo>
                    <a:pt x="272" y="210"/>
                    <a:pt x="244" y="205"/>
                    <a:pt x="216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Tap with Drop of Water 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2449551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 Dr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Water Drops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1041387" y="1662054"/>
            <a:ext cx="854525" cy="1358345"/>
            <a:chOff x="294" y="911"/>
            <a:chExt cx="999" cy="1588"/>
          </a:xfrm>
        </p:grpSpPr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720" y="2341"/>
              <a:ext cx="262" cy="115"/>
            </a:xfrm>
            <a:custGeom>
              <a:avLst/>
              <a:gdLst>
                <a:gd name="T0" fmla="*/ 309 w 309"/>
                <a:gd name="T1" fmla="*/ 95 h 137"/>
                <a:gd name="T2" fmla="*/ 66 w 309"/>
                <a:gd name="T3" fmla="*/ 137 h 137"/>
                <a:gd name="T4" fmla="*/ 0 w 309"/>
                <a:gd name="T5" fmla="*/ 134 h 137"/>
                <a:gd name="T6" fmla="*/ 177 w 309"/>
                <a:gd name="T7" fmla="*/ 0 h 137"/>
                <a:gd name="T8" fmla="*/ 309 w 309"/>
                <a:gd name="T9" fmla="*/ 9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137">
                  <a:moveTo>
                    <a:pt x="309" y="95"/>
                  </a:moveTo>
                  <a:cubicBezTo>
                    <a:pt x="232" y="122"/>
                    <a:pt x="150" y="137"/>
                    <a:pt x="66" y="137"/>
                  </a:cubicBezTo>
                  <a:cubicBezTo>
                    <a:pt x="44" y="137"/>
                    <a:pt x="22" y="136"/>
                    <a:pt x="0" y="134"/>
                  </a:cubicBezTo>
                  <a:cubicBezTo>
                    <a:pt x="66" y="99"/>
                    <a:pt x="83" y="0"/>
                    <a:pt x="177" y="0"/>
                  </a:cubicBezTo>
                  <a:cubicBezTo>
                    <a:pt x="246" y="0"/>
                    <a:pt x="273" y="53"/>
                    <a:pt x="309" y="95"/>
                  </a:cubicBezTo>
                  <a:close/>
                </a:path>
              </a:pathLst>
            </a:custGeom>
            <a:solidFill>
              <a:srgbClr val="6AB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523" y="2344"/>
              <a:ext cx="167" cy="91"/>
            </a:xfrm>
            <a:custGeom>
              <a:avLst/>
              <a:gdLst>
                <a:gd name="T0" fmla="*/ 197 w 197"/>
                <a:gd name="T1" fmla="*/ 108 h 108"/>
                <a:gd name="T2" fmla="*/ 0 w 197"/>
                <a:gd name="T3" fmla="*/ 14 h 108"/>
                <a:gd name="T4" fmla="*/ 54 w 197"/>
                <a:gd name="T5" fmla="*/ 0 h 108"/>
                <a:gd name="T6" fmla="*/ 197 w 197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108">
                  <a:moveTo>
                    <a:pt x="197" y="108"/>
                  </a:moveTo>
                  <a:cubicBezTo>
                    <a:pt x="128" y="87"/>
                    <a:pt x="61" y="55"/>
                    <a:pt x="0" y="14"/>
                  </a:cubicBezTo>
                  <a:cubicBezTo>
                    <a:pt x="15" y="6"/>
                    <a:pt x="33" y="0"/>
                    <a:pt x="54" y="0"/>
                  </a:cubicBezTo>
                  <a:cubicBezTo>
                    <a:pt x="130" y="0"/>
                    <a:pt x="156" y="64"/>
                    <a:pt x="197" y="108"/>
                  </a:cubicBezTo>
                  <a:close/>
                </a:path>
              </a:pathLst>
            </a:custGeom>
            <a:solidFill>
              <a:srgbClr val="6AB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294" y="911"/>
              <a:ext cx="999" cy="1588"/>
            </a:xfrm>
            <a:custGeom>
              <a:avLst/>
              <a:gdLst>
                <a:gd name="T0" fmla="*/ 801 w 1603"/>
                <a:gd name="T1" fmla="*/ 0 h 2549"/>
                <a:gd name="T2" fmla="*/ 6 w 1603"/>
                <a:gd name="T3" fmla="*/ 1672 h 2549"/>
                <a:gd name="T4" fmla="*/ 0 w 1603"/>
                <a:gd name="T5" fmla="*/ 1747 h 2549"/>
                <a:gd name="T6" fmla="*/ 8 w 1603"/>
                <a:gd name="T7" fmla="*/ 1864 h 2549"/>
                <a:gd name="T8" fmla="*/ 801 w 1603"/>
                <a:gd name="T9" fmla="*/ 2549 h 2549"/>
                <a:gd name="T10" fmla="*/ 1561 w 1603"/>
                <a:gd name="T11" fmla="*/ 2002 h 2549"/>
                <a:gd name="T12" fmla="*/ 1599 w 1603"/>
                <a:gd name="T13" fmla="*/ 1818 h 2549"/>
                <a:gd name="T14" fmla="*/ 1603 w 1603"/>
                <a:gd name="T15" fmla="*/ 1747 h 2549"/>
                <a:gd name="T16" fmla="*/ 801 w 1603"/>
                <a:gd name="T17" fmla="*/ 0 h 2549"/>
                <a:gd name="T18" fmla="*/ 1514 w 1603"/>
                <a:gd name="T19" fmla="*/ 1776 h 2549"/>
                <a:gd name="T20" fmla="*/ 1512 w 1603"/>
                <a:gd name="T21" fmla="*/ 1809 h 2549"/>
                <a:gd name="T22" fmla="*/ 1489 w 1603"/>
                <a:gd name="T23" fmla="*/ 1937 h 2549"/>
                <a:gd name="T24" fmla="*/ 1478 w 1603"/>
                <a:gd name="T25" fmla="*/ 1973 h 2549"/>
                <a:gd name="T26" fmla="*/ 804 w 1603"/>
                <a:gd name="T27" fmla="*/ 2457 h 2549"/>
                <a:gd name="T28" fmla="*/ 338 w 1603"/>
                <a:gd name="T29" fmla="*/ 2283 h 2549"/>
                <a:gd name="T30" fmla="*/ 123 w 1603"/>
                <a:gd name="T31" fmla="*/ 1948 h 2549"/>
                <a:gd name="T32" fmla="*/ 102 w 1603"/>
                <a:gd name="T33" fmla="*/ 1851 h 2549"/>
                <a:gd name="T34" fmla="*/ 94 w 1603"/>
                <a:gd name="T35" fmla="*/ 1747 h 2549"/>
                <a:gd name="T36" fmla="*/ 95 w 1603"/>
                <a:gd name="T37" fmla="*/ 1722 h 2549"/>
                <a:gd name="T38" fmla="*/ 99 w 1603"/>
                <a:gd name="T39" fmla="*/ 1686 h 2549"/>
                <a:gd name="T40" fmla="*/ 804 w 1603"/>
                <a:gd name="T41" fmla="*/ 177 h 2549"/>
                <a:gd name="T42" fmla="*/ 1514 w 1603"/>
                <a:gd name="T43" fmla="*/ 1747 h 2549"/>
                <a:gd name="T44" fmla="*/ 1514 w 1603"/>
                <a:gd name="T45" fmla="*/ 1776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3" h="2549">
                  <a:moveTo>
                    <a:pt x="801" y="0"/>
                  </a:moveTo>
                  <a:cubicBezTo>
                    <a:pt x="801" y="0"/>
                    <a:pt x="80" y="1173"/>
                    <a:pt x="6" y="1672"/>
                  </a:cubicBezTo>
                  <a:cubicBezTo>
                    <a:pt x="2" y="1699"/>
                    <a:pt x="0" y="1724"/>
                    <a:pt x="0" y="1747"/>
                  </a:cubicBezTo>
                  <a:cubicBezTo>
                    <a:pt x="0" y="1787"/>
                    <a:pt x="2" y="1826"/>
                    <a:pt x="8" y="1864"/>
                  </a:cubicBezTo>
                  <a:cubicBezTo>
                    <a:pt x="65" y="2251"/>
                    <a:pt x="398" y="2549"/>
                    <a:pt x="801" y="2549"/>
                  </a:cubicBezTo>
                  <a:cubicBezTo>
                    <a:pt x="1155" y="2549"/>
                    <a:pt x="1455" y="2320"/>
                    <a:pt x="1561" y="2002"/>
                  </a:cubicBezTo>
                  <a:cubicBezTo>
                    <a:pt x="1581" y="1944"/>
                    <a:pt x="1594" y="1882"/>
                    <a:pt x="1599" y="1818"/>
                  </a:cubicBezTo>
                  <a:cubicBezTo>
                    <a:pt x="1602" y="1795"/>
                    <a:pt x="1603" y="1771"/>
                    <a:pt x="1603" y="1747"/>
                  </a:cubicBezTo>
                  <a:cubicBezTo>
                    <a:pt x="1603" y="1305"/>
                    <a:pt x="801" y="0"/>
                    <a:pt x="801" y="0"/>
                  </a:cubicBezTo>
                  <a:close/>
                  <a:moveTo>
                    <a:pt x="1514" y="1776"/>
                  </a:moveTo>
                  <a:cubicBezTo>
                    <a:pt x="1513" y="1787"/>
                    <a:pt x="1513" y="1799"/>
                    <a:pt x="1512" y="1809"/>
                  </a:cubicBezTo>
                  <a:cubicBezTo>
                    <a:pt x="1508" y="1853"/>
                    <a:pt x="1500" y="1896"/>
                    <a:pt x="1489" y="1937"/>
                  </a:cubicBezTo>
                  <a:cubicBezTo>
                    <a:pt x="1485" y="1949"/>
                    <a:pt x="1482" y="1961"/>
                    <a:pt x="1478" y="1973"/>
                  </a:cubicBezTo>
                  <a:cubicBezTo>
                    <a:pt x="1381" y="2263"/>
                    <a:pt x="1110" y="2457"/>
                    <a:pt x="804" y="2457"/>
                  </a:cubicBezTo>
                  <a:cubicBezTo>
                    <a:pt x="633" y="2457"/>
                    <a:pt x="467" y="2395"/>
                    <a:pt x="338" y="2283"/>
                  </a:cubicBezTo>
                  <a:cubicBezTo>
                    <a:pt x="235" y="2193"/>
                    <a:pt x="161" y="2077"/>
                    <a:pt x="123" y="1948"/>
                  </a:cubicBezTo>
                  <a:cubicBezTo>
                    <a:pt x="114" y="1916"/>
                    <a:pt x="106" y="1884"/>
                    <a:pt x="102" y="1851"/>
                  </a:cubicBezTo>
                  <a:cubicBezTo>
                    <a:pt x="97" y="1817"/>
                    <a:pt x="94" y="1782"/>
                    <a:pt x="94" y="1747"/>
                  </a:cubicBezTo>
                  <a:cubicBezTo>
                    <a:pt x="94" y="1739"/>
                    <a:pt x="94" y="1731"/>
                    <a:pt x="95" y="1722"/>
                  </a:cubicBezTo>
                  <a:cubicBezTo>
                    <a:pt x="96" y="1710"/>
                    <a:pt x="97" y="1698"/>
                    <a:pt x="99" y="1686"/>
                  </a:cubicBezTo>
                  <a:cubicBezTo>
                    <a:pt x="156" y="1306"/>
                    <a:pt x="618" y="494"/>
                    <a:pt x="804" y="177"/>
                  </a:cubicBezTo>
                  <a:cubicBezTo>
                    <a:pt x="1057" y="604"/>
                    <a:pt x="1514" y="1441"/>
                    <a:pt x="1514" y="1747"/>
                  </a:cubicBezTo>
                  <a:cubicBezTo>
                    <a:pt x="1514" y="1757"/>
                    <a:pt x="1514" y="1767"/>
                    <a:pt x="1514" y="1776"/>
                  </a:cubicBezTo>
                  <a:close/>
                </a:path>
              </a:pathLst>
            </a:custGeom>
            <a:solidFill>
              <a:srgbClr val="C1E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294" y="911"/>
              <a:ext cx="999" cy="1588"/>
            </a:xfrm>
            <a:custGeom>
              <a:avLst/>
              <a:gdLst>
                <a:gd name="T0" fmla="*/ 801 w 1603"/>
                <a:gd name="T1" fmla="*/ 0 h 2549"/>
                <a:gd name="T2" fmla="*/ 6 w 1603"/>
                <a:gd name="T3" fmla="*/ 1672 h 2549"/>
                <a:gd name="T4" fmla="*/ 0 w 1603"/>
                <a:gd name="T5" fmla="*/ 1747 h 2549"/>
                <a:gd name="T6" fmla="*/ 8 w 1603"/>
                <a:gd name="T7" fmla="*/ 1864 h 2549"/>
                <a:gd name="T8" fmla="*/ 801 w 1603"/>
                <a:gd name="T9" fmla="*/ 2549 h 2549"/>
                <a:gd name="T10" fmla="*/ 1561 w 1603"/>
                <a:gd name="T11" fmla="*/ 2002 h 2549"/>
                <a:gd name="T12" fmla="*/ 1599 w 1603"/>
                <a:gd name="T13" fmla="*/ 1818 h 2549"/>
                <a:gd name="T14" fmla="*/ 1603 w 1603"/>
                <a:gd name="T15" fmla="*/ 1747 h 2549"/>
                <a:gd name="T16" fmla="*/ 801 w 1603"/>
                <a:gd name="T17" fmla="*/ 0 h 2549"/>
                <a:gd name="T18" fmla="*/ 1514 w 1603"/>
                <a:gd name="T19" fmla="*/ 1776 h 2549"/>
                <a:gd name="T20" fmla="*/ 1512 w 1603"/>
                <a:gd name="T21" fmla="*/ 1809 h 2549"/>
                <a:gd name="T22" fmla="*/ 1489 w 1603"/>
                <a:gd name="T23" fmla="*/ 1937 h 2549"/>
                <a:gd name="T24" fmla="*/ 1478 w 1603"/>
                <a:gd name="T25" fmla="*/ 1973 h 2549"/>
                <a:gd name="T26" fmla="*/ 804 w 1603"/>
                <a:gd name="T27" fmla="*/ 2457 h 2549"/>
                <a:gd name="T28" fmla="*/ 338 w 1603"/>
                <a:gd name="T29" fmla="*/ 2283 h 2549"/>
                <a:gd name="T30" fmla="*/ 123 w 1603"/>
                <a:gd name="T31" fmla="*/ 1948 h 2549"/>
                <a:gd name="T32" fmla="*/ 102 w 1603"/>
                <a:gd name="T33" fmla="*/ 1851 h 2549"/>
                <a:gd name="T34" fmla="*/ 94 w 1603"/>
                <a:gd name="T35" fmla="*/ 1747 h 2549"/>
                <a:gd name="T36" fmla="*/ 95 w 1603"/>
                <a:gd name="T37" fmla="*/ 1722 h 2549"/>
                <a:gd name="T38" fmla="*/ 99 w 1603"/>
                <a:gd name="T39" fmla="*/ 1686 h 2549"/>
                <a:gd name="T40" fmla="*/ 804 w 1603"/>
                <a:gd name="T41" fmla="*/ 177 h 2549"/>
                <a:gd name="T42" fmla="*/ 1514 w 1603"/>
                <a:gd name="T43" fmla="*/ 1747 h 2549"/>
                <a:gd name="T44" fmla="*/ 1514 w 1603"/>
                <a:gd name="T45" fmla="*/ 1776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3" h="2549">
                  <a:moveTo>
                    <a:pt x="801" y="0"/>
                  </a:moveTo>
                  <a:cubicBezTo>
                    <a:pt x="801" y="0"/>
                    <a:pt x="80" y="1173"/>
                    <a:pt x="6" y="1672"/>
                  </a:cubicBezTo>
                  <a:cubicBezTo>
                    <a:pt x="2" y="1699"/>
                    <a:pt x="0" y="1724"/>
                    <a:pt x="0" y="1747"/>
                  </a:cubicBezTo>
                  <a:cubicBezTo>
                    <a:pt x="0" y="1787"/>
                    <a:pt x="2" y="1826"/>
                    <a:pt x="8" y="1864"/>
                  </a:cubicBezTo>
                  <a:cubicBezTo>
                    <a:pt x="65" y="2251"/>
                    <a:pt x="398" y="2549"/>
                    <a:pt x="801" y="2549"/>
                  </a:cubicBezTo>
                  <a:cubicBezTo>
                    <a:pt x="1155" y="2549"/>
                    <a:pt x="1455" y="2320"/>
                    <a:pt x="1561" y="2002"/>
                  </a:cubicBezTo>
                  <a:cubicBezTo>
                    <a:pt x="1581" y="1944"/>
                    <a:pt x="1594" y="1882"/>
                    <a:pt x="1599" y="1818"/>
                  </a:cubicBezTo>
                  <a:cubicBezTo>
                    <a:pt x="1602" y="1795"/>
                    <a:pt x="1603" y="1771"/>
                    <a:pt x="1603" y="1747"/>
                  </a:cubicBezTo>
                  <a:cubicBezTo>
                    <a:pt x="1603" y="1305"/>
                    <a:pt x="801" y="0"/>
                    <a:pt x="801" y="0"/>
                  </a:cubicBezTo>
                  <a:close/>
                  <a:moveTo>
                    <a:pt x="1514" y="1776"/>
                  </a:moveTo>
                  <a:cubicBezTo>
                    <a:pt x="1513" y="1787"/>
                    <a:pt x="1513" y="1799"/>
                    <a:pt x="1512" y="1809"/>
                  </a:cubicBezTo>
                  <a:cubicBezTo>
                    <a:pt x="1508" y="1853"/>
                    <a:pt x="1500" y="1896"/>
                    <a:pt x="1489" y="1937"/>
                  </a:cubicBezTo>
                  <a:cubicBezTo>
                    <a:pt x="1485" y="1949"/>
                    <a:pt x="1482" y="1961"/>
                    <a:pt x="1478" y="1973"/>
                  </a:cubicBezTo>
                  <a:cubicBezTo>
                    <a:pt x="1381" y="2263"/>
                    <a:pt x="1110" y="2457"/>
                    <a:pt x="804" y="2457"/>
                  </a:cubicBezTo>
                  <a:cubicBezTo>
                    <a:pt x="633" y="2457"/>
                    <a:pt x="467" y="2395"/>
                    <a:pt x="338" y="2283"/>
                  </a:cubicBezTo>
                  <a:cubicBezTo>
                    <a:pt x="235" y="2193"/>
                    <a:pt x="161" y="2077"/>
                    <a:pt x="123" y="1948"/>
                  </a:cubicBezTo>
                  <a:cubicBezTo>
                    <a:pt x="114" y="1916"/>
                    <a:pt x="106" y="1884"/>
                    <a:pt x="102" y="1851"/>
                  </a:cubicBezTo>
                  <a:cubicBezTo>
                    <a:pt x="97" y="1817"/>
                    <a:pt x="94" y="1782"/>
                    <a:pt x="94" y="1747"/>
                  </a:cubicBezTo>
                  <a:cubicBezTo>
                    <a:pt x="94" y="1739"/>
                    <a:pt x="94" y="1731"/>
                    <a:pt x="95" y="1722"/>
                  </a:cubicBezTo>
                  <a:cubicBezTo>
                    <a:pt x="96" y="1710"/>
                    <a:pt x="97" y="1698"/>
                    <a:pt x="99" y="1686"/>
                  </a:cubicBezTo>
                  <a:cubicBezTo>
                    <a:pt x="156" y="1306"/>
                    <a:pt x="618" y="494"/>
                    <a:pt x="804" y="177"/>
                  </a:cubicBezTo>
                  <a:cubicBezTo>
                    <a:pt x="1057" y="604"/>
                    <a:pt x="1514" y="1441"/>
                    <a:pt x="1514" y="1747"/>
                  </a:cubicBezTo>
                  <a:cubicBezTo>
                    <a:pt x="1514" y="1757"/>
                    <a:pt x="1514" y="1767"/>
                    <a:pt x="1514" y="1776"/>
                  </a:cubicBezTo>
                  <a:close/>
                </a:path>
              </a:pathLst>
            </a:custGeom>
            <a:solidFill>
              <a:srgbClr val="C1E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482" y="2237"/>
              <a:ext cx="685" cy="202"/>
            </a:xfrm>
            <a:custGeom>
              <a:avLst/>
              <a:gdLst>
                <a:gd name="T0" fmla="*/ 1100 w 1100"/>
                <a:gd name="T1" fmla="*/ 3 h 325"/>
                <a:gd name="T2" fmla="*/ 746 w 1100"/>
                <a:gd name="T3" fmla="*/ 286 h 325"/>
                <a:gd name="T4" fmla="*/ 614 w 1100"/>
                <a:gd name="T5" fmla="*/ 191 h 325"/>
                <a:gd name="T6" fmla="*/ 437 w 1100"/>
                <a:gd name="T7" fmla="*/ 325 h 325"/>
                <a:gd name="T8" fmla="*/ 299 w 1100"/>
                <a:gd name="T9" fmla="*/ 299 h 325"/>
                <a:gd name="T10" fmla="*/ 156 w 1100"/>
                <a:gd name="T11" fmla="*/ 191 h 325"/>
                <a:gd name="T12" fmla="*/ 102 w 1100"/>
                <a:gd name="T13" fmla="*/ 205 h 325"/>
                <a:gd name="T14" fmla="*/ 36 w 1100"/>
                <a:gd name="T15" fmla="*/ 154 h 325"/>
                <a:gd name="T16" fmla="*/ 0 w 1100"/>
                <a:gd name="T17" fmla="*/ 119 h 325"/>
                <a:gd name="T18" fmla="*/ 156 w 1100"/>
                <a:gd name="T19" fmla="*/ 0 h 325"/>
                <a:gd name="T20" fmla="*/ 385 w 1100"/>
                <a:gd name="T21" fmla="*/ 146 h 325"/>
                <a:gd name="T22" fmla="*/ 614 w 1100"/>
                <a:gd name="T23" fmla="*/ 0 h 325"/>
                <a:gd name="T24" fmla="*/ 843 w 1100"/>
                <a:gd name="T25" fmla="*/ 146 h 325"/>
                <a:gd name="T26" fmla="*/ 1072 w 1100"/>
                <a:gd name="T27" fmla="*/ 0 h 325"/>
                <a:gd name="T28" fmla="*/ 1100 w 1100"/>
                <a:gd name="T29" fmla="*/ 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0" h="325">
                  <a:moveTo>
                    <a:pt x="1100" y="3"/>
                  </a:moveTo>
                  <a:cubicBezTo>
                    <a:pt x="1016" y="134"/>
                    <a:pt x="891" y="233"/>
                    <a:pt x="746" y="286"/>
                  </a:cubicBezTo>
                  <a:cubicBezTo>
                    <a:pt x="710" y="244"/>
                    <a:pt x="683" y="191"/>
                    <a:pt x="614" y="191"/>
                  </a:cubicBezTo>
                  <a:cubicBezTo>
                    <a:pt x="520" y="191"/>
                    <a:pt x="503" y="290"/>
                    <a:pt x="437" y="325"/>
                  </a:cubicBezTo>
                  <a:cubicBezTo>
                    <a:pt x="390" y="321"/>
                    <a:pt x="344" y="312"/>
                    <a:pt x="299" y="299"/>
                  </a:cubicBezTo>
                  <a:cubicBezTo>
                    <a:pt x="258" y="255"/>
                    <a:pt x="232" y="191"/>
                    <a:pt x="156" y="191"/>
                  </a:cubicBezTo>
                  <a:cubicBezTo>
                    <a:pt x="135" y="191"/>
                    <a:pt x="117" y="197"/>
                    <a:pt x="102" y="205"/>
                  </a:cubicBezTo>
                  <a:cubicBezTo>
                    <a:pt x="80" y="189"/>
                    <a:pt x="57" y="172"/>
                    <a:pt x="36" y="154"/>
                  </a:cubicBezTo>
                  <a:cubicBezTo>
                    <a:pt x="24" y="143"/>
                    <a:pt x="11" y="131"/>
                    <a:pt x="0" y="119"/>
                  </a:cubicBezTo>
                  <a:cubicBezTo>
                    <a:pt x="50" y="77"/>
                    <a:pt x="73" y="0"/>
                    <a:pt x="156" y="0"/>
                  </a:cubicBezTo>
                  <a:cubicBezTo>
                    <a:pt x="271" y="0"/>
                    <a:pt x="271" y="146"/>
                    <a:pt x="385" y="146"/>
                  </a:cubicBezTo>
                  <a:cubicBezTo>
                    <a:pt x="500" y="146"/>
                    <a:pt x="500" y="0"/>
                    <a:pt x="614" y="0"/>
                  </a:cubicBezTo>
                  <a:cubicBezTo>
                    <a:pt x="729" y="0"/>
                    <a:pt x="729" y="146"/>
                    <a:pt x="843" y="146"/>
                  </a:cubicBezTo>
                  <a:cubicBezTo>
                    <a:pt x="958" y="146"/>
                    <a:pt x="958" y="0"/>
                    <a:pt x="1072" y="0"/>
                  </a:cubicBezTo>
                  <a:cubicBezTo>
                    <a:pt x="1082" y="0"/>
                    <a:pt x="1092" y="1"/>
                    <a:pt x="1100" y="3"/>
                  </a:cubicBezTo>
                  <a:close/>
                </a:path>
              </a:pathLst>
            </a:custGeom>
            <a:solidFill>
              <a:srgbClr val="32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6" name="Group 13"/>
          <p:cNvGrpSpPr>
            <a:grpSpLocks noChangeAspect="1"/>
          </p:cNvGrpSpPr>
          <p:nvPr userDrawn="1"/>
        </p:nvGrpSpPr>
        <p:grpSpPr bwMode="auto">
          <a:xfrm>
            <a:off x="3022680" y="1661019"/>
            <a:ext cx="854525" cy="1359199"/>
            <a:chOff x="1428" y="948"/>
            <a:chExt cx="999" cy="1589"/>
          </a:xfrm>
        </p:grpSpPr>
        <p:sp>
          <p:nvSpPr>
            <p:cNvPr id="31" name="Freeform 15"/>
            <p:cNvSpPr>
              <a:spLocks/>
            </p:cNvSpPr>
            <p:nvPr userDrawn="1"/>
          </p:nvSpPr>
          <p:spPr bwMode="auto">
            <a:xfrm>
              <a:off x="1488" y="2085"/>
              <a:ext cx="884" cy="399"/>
            </a:xfrm>
            <a:custGeom>
              <a:avLst/>
              <a:gdLst>
                <a:gd name="T0" fmla="*/ 1365 w 1365"/>
                <a:gd name="T1" fmla="*/ 73 h 593"/>
                <a:gd name="T2" fmla="*/ 1354 w 1365"/>
                <a:gd name="T3" fmla="*/ 109 h 593"/>
                <a:gd name="T4" fmla="*/ 681 w 1365"/>
                <a:gd name="T5" fmla="*/ 593 h 593"/>
                <a:gd name="T6" fmla="*/ 214 w 1365"/>
                <a:gd name="T7" fmla="*/ 419 h 593"/>
                <a:gd name="T8" fmla="*/ 0 w 1365"/>
                <a:gd name="T9" fmla="*/ 84 h 593"/>
                <a:gd name="T10" fmla="*/ 105 w 1365"/>
                <a:gd name="T11" fmla="*/ 146 h 593"/>
                <a:gd name="T12" fmla="*/ 334 w 1365"/>
                <a:gd name="T13" fmla="*/ 0 h 593"/>
                <a:gd name="T14" fmla="*/ 563 w 1365"/>
                <a:gd name="T15" fmla="*/ 146 h 593"/>
                <a:gd name="T16" fmla="*/ 792 w 1365"/>
                <a:gd name="T17" fmla="*/ 0 h 593"/>
                <a:gd name="T18" fmla="*/ 1021 w 1365"/>
                <a:gd name="T19" fmla="*/ 146 h 593"/>
                <a:gd name="T20" fmla="*/ 1250 w 1365"/>
                <a:gd name="T21" fmla="*/ 0 h 593"/>
                <a:gd name="T22" fmla="*/ 1365 w 1365"/>
                <a:gd name="T23" fmla="*/ 7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5" h="593">
                  <a:moveTo>
                    <a:pt x="1365" y="73"/>
                  </a:moveTo>
                  <a:cubicBezTo>
                    <a:pt x="1362" y="85"/>
                    <a:pt x="1358" y="97"/>
                    <a:pt x="1354" y="109"/>
                  </a:cubicBezTo>
                  <a:cubicBezTo>
                    <a:pt x="1257" y="399"/>
                    <a:pt x="987" y="593"/>
                    <a:pt x="681" y="593"/>
                  </a:cubicBezTo>
                  <a:cubicBezTo>
                    <a:pt x="509" y="593"/>
                    <a:pt x="344" y="531"/>
                    <a:pt x="214" y="419"/>
                  </a:cubicBezTo>
                  <a:cubicBezTo>
                    <a:pt x="112" y="329"/>
                    <a:pt x="37" y="213"/>
                    <a:pt x="0" y="84"/>
                  </a:cubicBezTo>
                  <a:cubicBezTo>
                    <a:pt x="25" y="116"/>
                    <a:pt x="54" y="146"/>
                    <a:pt x="105" y="146"/>
                  </a:cubicBezTo>
                  <a:cubicBezTo>
                    <a:pt x="220" y="146"/>
                    <a:pt x="220" y="0"/>
                    <a:pt x="334" y="0"/>
                  </a:cubicBezTo>
                  <a:cubicBezTo>
                    <a:pt x="449" y="0"/>
                    <a:pt x="449" y="146"/>
                    <a:pt x="563" y="146"/>
                  </a:cubicBezTo>
                  <a:cubicBezTo>
                    <a:pt x="678" y="146"/>
                    <a:pt x="678" y="0"/>
                    <a:pt x="792" y="0"/>
                  </a:cubicBezTo>
                  <a:cubicBezTo>
                    <a:pt x="907" y="0"/>
                    <a:pt x="907" y="146"/>
                    <a:pt x="1021" y="146"/>
                  </a:cubicBezTo>
                  <a:cubicBezTo>
                    <a:pt x="1136" y="146"/>
                    <a:pt x="1136" y="0"/>
                    <a:pt x="1250" y="0"/>
                  </a:cubicBezTo>
                  <a:cubicBezTo>
                    <a:pt x="1308" y="0"/>
                    <a:pt x="1336" y="37"/>
                    <a:pt x="1365" y="73"/>
                  </a:cubicBezTo>
                  <a:close/>
                </a:path>
              </a:pathLst>
            </a:custGeom>
            <a:solidFill>
              <a:srgbClr val="6AB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 userDrawn="1"/>
          </p:nvSpPr>
          <p:spPr bwMode="auto">
            <a:xfrm>
              <a:off x="1488" y="1990"/>
              <a:ext cx="884" cy="211"/>
            </a:xfrm>
            <a:custGeom>
              <a:avLst/>
              <a:gdLst>
                <a:gd name="T0" fmla="*/ 1419 w 1419"/>
                <a:gd name="T1" fmla="*/ 104 h 338"/>
                <a:gd name="T2" fmla="*/ 1417 w 1419"/>
                <a:gd name="T3" fmla="*/ 137 h 338"/>
                <a:gd name="T4" fmla="*/ 1394 w 1419"/>
                <a:gd name="T5" fmla="*/ 265 h 338"/>
                <a:gd name="T6" fmla="*/ 1279 w 1419"/>
                <a:gd name="T7" fmla="*/ 192 h 338"/>
                <a:gd name="T8" fmla="*/ 1050 w 1419"/>
                <a:gd name="T9" fmla="*/ 338 h 338"/>
                <a:gd name="T10" fmla="*/ 821 w 1419"/>
                <a:gd name="T11" fmla="*/ 192 h 338"/>
                <a:gd name="T12" fmla="*/ 592 w 1419"/>
                <a:gd name="T13" fmla="*/ 338 h 338"/>
                <a:gd name="T14" fmla="*/ 363 w 1419"/>
                <a:gd name="T15" fmla="*/ 192 h 338"/>
                <a:gd name="T16" fmla="*/ 134 w 1419"/>
                <a:gd name="T17" fmla="*/ 338 h 338"/>
                <a:gd name="T18" fmla="*/ 29 w 1419"/>
                <a:gd name="T19" fmla="*/ 276 h 338"/>
                <a:gd name="T20" fmla="*/ 7 w 1419"/>
                <a:gd name="T21" fmla="*/ 179 h 338"/>
                <a:gd name="T22" fmla="*/ 0 w 1419"/>
                <a:gd name="T23" fmla="*/ 75 h 338"/>
                <a:gd name="T24" fmla="*/ 1 w 1419"/>
                <a:gd name="T25" fmla="*/ 50 h 338"/>
                <a:gd name="T26" fmla="*/ 134 w 1419"/>
                <a:gd name="T27" fmla="*/ 146 h 338"/>
                <a:gd name="T28" fmla="*/ 363 w 1419"/>
                <a:gd name="T29" fmla="*/ 0 h 338"/>
                <a:gd name="T30" fmla="*/ 592 w 1419"/>
                <a:gd name="T31" fmla="*/ 146 h 338"/>
                <a:gd name="T32" fmla="*/ 821 w 1419"/>
                <a:gd name="T33" fmla="*/ 0 h 338"/>
                <a:gd name="T34" fmla="*/ 1050 w 1419"/>
                <a:gd name="T35" fmla="*/ 146 h 338"/>
                <a:gd name="T36" fmla="*/ 1279 w 1419"/>
                <a:gd name="T37" fmla="*/ 0 h 338"/>
                <a:gd name="T38" fmla="*/ 1419 w 1419"/>
                <a:gd name="T39" fmla="*/ 10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9" h="338">
                  <a:moveTo>
                    <a:pt x="1419" y="104"/>
                  </a:moveTo>
                  <a:cubicBezTo>
                    <a:pt x="1419" y="115"/>
                    <a:pt x="1418" y="127"/>
                    <a:pt x="1417" y="137"/>
                  </a:cubicBezTo>
                  <a:cubicBezTo>
                    <a:pt x="1414" y="181"/>
                    <a:pt x="1406" y="224"/>
                    <a:pt x="1394" y="265"/>
                  </a:cubicBezTo>
                  <a:cubicBezTo>
                    <a:pt x="1365" y="229"/>
                    <a:pt x="1337" y="192"/>
                    <a:pt x="1279" y="192"/>
                  </a:cubicBezTo>
                  <a:cubicBezTo>
                    <a:pt x="1165" y="192"/>
                    <a:pt x="1165" y="338"/>
                    <a:pt x="1050" y="338"/>
                  </a:cubicBezTo>
                  <a:cubicBezTo>
                    <a:pt x="936" y="338"/>
                    <a:pt x="936" y="192"/>
                    <a:pt x="821" y="192"/>
                  </a:cubicBezTo>
                  <a:cubicBezTo>
                    <a:pt x="707" y="192"/>
                    <a:pt x="707" y="338"/>
                    <a:pt x="592" y="338"/>
                  </a:cubicBezTo>
                  <a:cubicBezTo>
                    <a:pt x="478" y="338"/>
                    <a:pt x="478" y="192"/>
                    <a:pt x="363" y="192"/>
                  </a:cubicBezTo>
                  <a:cubicBezTo>
                    <a:pt x="249" y="192"/>
                    <a:pt x="249" y="338"/>
                    <a:pt x="134" y="338"/>
                  </a:cubicBezTo>
                  <a:cubicBezTo>
                    <a:pt x="83" y="338"/>
                    <a:pt x="54" y="308"/>
                    <a:pt x="29" y="276"/>
                  </a:cubicBezTo>
                  <a:cubicBezTo>
                    <a:pt x="19" y="244"/>
                    <a:pt x="12" y="212"/>
                    <a:pt x="7" y="179"/>
                  </a:cubicBezTo>
                  <a:cubicBezTo>
                    <a:pt x="2" y="145"/>
                    <a:pt x="0" y="110"/>
                    <a:pt x="0" y="75"/>
                  </a:cubicBezTo>
                  <a:cubicBezTo>
                    <a:pt x="0" y="67"/>
                    <a:pt x="0" y="59"/>
                    <a:pt x="1" y="50"/>
                  </a:cubicBezTo>
                  <a:cubicBezTo>
                    <a:pt x="37" y="92"/>
                    <a:pt x="64" y="146"/>
                    <a:pt x="134" y="146"/>
                  </a:cubicBezTo>
                  <a:cubicBezTo>
                    <a:pt x="249" y="146"/>
                    <a:pt x="249" y="0"/>
                    <a:pt x="363" y="0"/>
                  </a:cubicBezTo>
                  <a:cubicBezTo>
                    <a:pt x="478" y="0"/>
                    <a:pt x="478" y="146"/>
                    <a:pt x="592" y="146"/>
                  </a:cubicBezTo>
                  <a:cubicBezTo>
                    <a:pt x="707" y="146"/>
                    <a:pt x="707" y="0"/>
                    <a:pt x="821" y="0"/>
                  </a:cubicBezTo>
                  <a:cubicBezTo>
                    <a:pt x="936" y="0"/>
                    <a:pt x="936" y="146"/>
                    <a:pt x="1050" y="146"/>
                  </a:cubicBezTo>
                  <a:cubicBezTo>
                    <a:pt x="1165" y="146"/>
                    <a:pt x="1165" y="0"/>
                    <a:pt x="1279" y="0"/>
                  </a:cubicBezTo>
                  <a:cubicBezTo>
                    <a:pt x="1353" y="0"/>
                    <a:pt x="1379" y="61"/>
                    <a:pt x="1419" y="104"/>
                  </a:cubicBezTo>
                  <a:close/>
                </a:path>
              </a:pathLst>
            </a:custGeom>
            <a:solidFill>
              <a:srgbClr val="32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 noEditPoints="1"/>
            </p:cNvSpPr>
            <p:nvPr userDrawn="1"/>
          </p:nvSpPr>
          <p:spPr bwMode="auto">
            <a:xfrm>
              <a:off x="1428" y="948"/>
              <a:ext cx="999" cy="1589"/>
            </a:xfrm>
            <a:custGeom>
              <a:avLst/>
              <a:gdLst>
                <a:gd name="T0" fmla="*/ 802 w 1603"/>
                <a:gd name="T1" fmla="*/ 0 h 2549"/>
                <a:gd name="T2" fmla="*/ 6 w 1603"/>
                <a:gd name="T3" fmla="*/ 1672 h 2549"/>
                <a:gd name="T4" fmla="*/ 0 w 1603"/>
                <a:gd name="T5" fmla="*/ 1747 h 2549"/>
                <a:gd name="T6" fmla="*/ 9 w 1603"/>
                <a:gd name="T7" fmla="*/ 1864 h 2549"/>
                <a:gd name="T8" fmla="*/ 802 w 1603"/>
                <a:gd name="T9" fmla="*/ 2549 h 2549"/>
                <a:gd name="T10" fmla="*/ 1562 w 1603"/>
                <a:gd name="T11" fmla="*/ 2002 h 2549"/>
                <a:gd name="T12" fmla="*/ 1600 w 1603"/>
                <a:gd name="T13" fmla="*/ 1818 h 2549"/>
                <a:gd name="T14" fmla="*/ 1603 w 1603"/>
                <a:gd name="T15" fmla="*/ 1747 h 2549"/>
                <a:gd name="T16" fmla="*/ 802 w 1603"/>
                <a:gd name="T17" fmla="*/ 0 h 2549"/>
                <a:gd name="T18" fmla="*/ 1478 w 1603"/>
                <a:gd name="T19" fmla="*/ 1973 h 2549"/>
                <a:gd name="T20" fmla="*/ 805 w 1603"/>
                <a:gd name="T21" fmla="*/ 2457 h 2549"/>
                <a:gd name="T22" fmla="*/ 338 w 1603"/>
                <a:gd name="T23" fmla="*/ 2283 h 2549"/>
                <a:gd name="T24" fmla="*/ 124 w 1603"/>
                <a:gd name="T25" fmla="*/ 1948 h 2549"/>
                <a:gd name="T26" fmla="*/ 102 w 1603"/>
                <a:gd name="T27" fmla="*/ 1851 h 2549"/>
                <a:gd name="T28" fmla="*/ 95 w 1603"/>
                <a:gd name="T29" fmla="*/ 1747 h 2549"/>
                <a:gd name="T30" fmla="*/ 96 w 1603"/>
                <a:gd name="T31" fmla="*/ 1722 h 2549"/>
                <a:gd name="T32" fmla="*/ 100 w 1603"/>
                <a:gd name="T33" fmla="*/ 1686 h 2549"/>
                <a:gd name="T34" fmla="*/ 805 w 1603"/>
                <a:gd name="T35" fmla="*/ 177 h 2549"/>
                <a:gd name="T36" fmla="*/ 1515 w 1603"/>
                <a:gd name="T37" fmla="*/ 1747 h 2549"/>
                <a:gd name="T38" fmla="*/ 1514 w 1603"/>
                <a:gd name="T39" fmla="*/ 1776 h 2549"/>
                <a:gd name="T40" fmla="*/ 1512 w 1603"/>
                <a:gd name="T41" fmla="*/ 1809 h 2549"/>
                <a:gd name="T42" fmla="*/ 1489 w 1603"/>
                <a:gd name="T43" fmla="*/ 1937 h 2549"/>
                <a:gd name="T44" fmla="*/ 1478 w 1603"/>
                <a:gd name="T45" fmla="*/ 1973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3" h="2549">
                  <a:moveTo>
                    <a:pt x="802" y="0"/>
                  </a:moveTo>
                  <a:cubicBezTo>
                    <a:pt x="802" y="0"/>
                    <a:pt x="81" y="1173"/>
                    <a:pt x="6" y="1672"/>
                  </a:cubicBezTo>
                  <a:cubicBezTo>
                    <a:pt x="2" y="1699"/>
                    <a:pt x="0" y="1724"/>
                    <a:pt x="0" y="1747"/>
                  </a:cubicBezTo>
                  <a:cubicBezTo>
                    <a:pt x="0" y="1787"/>
                    <a:pt x="3" y="1826"/>
                    <a:pt x="9" y="1864"/>
                  </a:cubicBezTo>
                  <a:cubicBezTo>
                    <a:pt x="65" y="2251"/>
                    <a:pt x="399" y="2549"/>
                    <a:pt x="802" y="2549"/>
                  </a:cubicBezTo>
                  <a:cubicBezTo>
                    <a:pt x="1155" y="2549"/>
                    <a:pt x="1455" y="2320"/>
                    <a:pt x="1562" y="2002"/>
                  </a:cubicBezTo>
                  <a:cubicBezTo>
                    <a:pt x="1582" y="1944"/>
                    <a:pt x="1595" y="1882"/>
                    <a:pt x="1600" y="1818"/>
                  </a:cubicBezTo>
                  <a:cubicBezTo>
                    <a:pt x="1602" y="1795"/>
                    <a:pt x="1603" y="1771"/>
                    <a:pt x="1603" y="1747"/>
                  </a:cubicBezTo>
                  <a:cubicBezTo>
                    <a:pt x="1603" y="1305"/>
                    <a:pt x="802" y="0"/>
                    <a:pt x="802" y="0"/>
                  </a:cubicBezTo>
                  <a:close/>
                  <a:moveTo>
                    <a:pt x="1478" y="1973"/>
                  </a:moveTo>
                  <a:cubicBezTo>
                    <a:pt x="1381" y="2263"/>
                    <a:pt x="1111" y="2457"/>
                    <a:pt x="805" y="2457"/>
                  </a:cubicBezTo>
                  <a:cubicBezTo>
                    <a:pt x="633" y="2457"/>
                    <a:pt x="468" y="2395"/>
                    <a:pt x="338" y="2283"/>
                  </a:cubicBezTo>
                  <a:cubicBezTo>
                    <a:pt x="236" y="2193"/>
                    <a:pt x="161" y="2077"/>
                    <a:pt x="124" y="1948"/>
                  </a:cubicBezTo>
                  <a:cubicBezTo>
                    <a:pt x="114" y="1916"/>
                    <a:pt x="107" y="1884"/>
                    <a:pt x="102" y="1851"/>
                  </a:cubicBezTo>
                  <a:cubicBezTo>
                    <a:pt x="97" y="1817"/>
                    <a:pt x="95" y="1782"/>
                    <a:pt x="95" y="1747"/>
                  </a:cubicBezTo>
                  <a:cubicBezTo>
                    <a:pt x="95" y="1739"/>
                    <a:pt x="95" y="1731"/>
                    <a:pt x="96" y="1722"/>
                  </a:cubicBezTo>
                  <a:cubicBezTo>
                    <a:pt x="97" y="1710"/>
                    <a:pt x="98" y="1698"/>
                    <a:pt x="100" y="1686"/>
                  </a:cubicBezTo>
                  <a:cubicBezTo>
                    <a:pt x="156" y="1306"/>
                    <a:pt x="618" y="494"/>
                    <a:pt x="805" y="177"/>
                  </a:cubicBezTo>
                  <a:cubicBezTo>
                    <a:pt x="1058" y="604"/>
                    <a:pt x="1515" y="1441"/>
                    <a:pt x="1515" y="1747"/>
                  </a:cubicBezTo>
                  <a:cubicBezTo>
                    <a:pt x="1515" y="1757"/>
                    <a:pt x="1515" y="1767"/>
                    <a:pt x="1514" y="1776"/>
                  </a:cubicBezTo>
                  <a:cubicBezTo>
                    <a:pt x="1514" y="1787"/>
                    <a:pt x="1513" y="1799"/>
                    <a:pt x="1512" y="1809"/>
                  </a:cubicBezTo>
                  <a:cubicBezTo>
                    <a:pt x="1509" y="1853"/>
                    <a:pt x="1501" y="1896"/>
                    <a:pt x="1489" y="1937"/>
                  </a:cubicBezTo>
                  <a:cubicBezTo>
                    <a:pt x="1486" y="1949"/>
                    <a:pt x="1482" y="1961"/>
                    <a:pt x="1478" y="1973"/>
                  </a:cubicBezTo>
                  <a:close/>
                </a:path>
              </a:pathLst>
            </a:custGeom>
            <a:solidFill>
              <a:srgbClr val="C1E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20"/>
          <p:cNvGrpSpPr>
            <a:grpSpLocks noChangeAspect="1"/>
          </p:cNvGrpSpPr>
          <p:nvPr userDrawn="1"/>
        </p:nvGrpSpPr>
        <p:grpSpPr bwMode="auto">
          <a:xfrm>
            <a:off x="5005684" y="1661017"/>
            <a:ext cx="855381" cy="1359201"/>
            <a:chOff x="2882" y="995"/>
            <a:chExt cx="1000" cy="1589"/>
          </a:xfrm>
        </p:grpSpPr>
        <p:sp>
          <p:nvSpPr>
            <p:cNvPr id="40" name="Freeform 25"/>
            <p:cNvSpPr>
              <a:spLocks/>
            </p:cNvSpPr>
            <p:nvPr userDrawn="1"/>
          </p:nvSpPr>
          <p:spPr bwMode="auto">
            <a:xfrm>
              <a:off x="2941" y="1897"/>
              <a:ext cx="886" cy="644"/>
            </a:xfrm>
            <a:custGeom>
              <a:avLst/>
              <a:gdLst>
                <a:gd name="T0" fmla="*/ 1420 w 1420"/>
                <a:gd name="T1" fmla="*/ 276 h 986"/>
                <a:gd name="T2" fmla="*/ 1419 w 1420"/>
                <a:gd name="T3" fmla="*/ 305 h 986"/>
                <a:gd name="T4" fmla="*/ 1417 w 1420"/>
                <a:gd name="T5" fmla="*/ 338 h 986"/>
                <a:gd name="T6" fmla="*/ 1394 w 1420"/>
                <a:gd name="T7" fmla="*/ 466 h 986"/>
                <a:gd name="T8" fmla="*/ 1383 w 1420"/>
                <a:gd name="T9" fmla="*/ 502 h 986"/>
                <a:gd name="T10" fmla="*/ 710 w 1420"/>
                <a:gd name="T11" fmla="*/ 986 h 986"/>
                <a:gd name="T12" fmla="*/ 243 w 1420"/>
                <a:gd name="T13" fmla="*/ 812 h 986"/>
                <a:gd name="T14" fmla="*/ 29 w 1420"/>
                <a:gd name="T15" fmla="*/ 477 h 986"/>
                <a:gd name="T16" fmla="*/ 7 w 1420"/>
                <a:gd name="T17" fmla="*/ 380 h 986"/>
                <a:gd name="T18" fmla="*/ 0 w 1420"/>
                <a:gd name="T19" fmla="*/ 276 h 986"/>
                <a:gd name="T20" fmla="*/ 1 w 1420"/>
                <a:gd name="T21" fmla="*/ 251 h 986"/>
                <a:gd name="T22" fmla="*/ 5 w 1420"/>
                <a:gd name="T23" fmla="*/ 215 h 986"/>
                <a:gd name="T24" fmla="*/ 32 w 1420"/>
                <a:gd name="T25" fmla="*/ 95 h 986"/>
                <a:gd name="T26" fmla="*/ 33 w 1420"/>
                <a:gd name="T27" fmla="*/ 90 h 986"/>
                <a:gd name="T28" fmla="*/ 134 w 1420"/>
                <a:gd name="T29" fmla="*/ 146 h 986"/>
                <a:gd name="T30" fmla="*/ 363 w 1420"/>
                <a:gd name="T31" fmla="*/ 0 h 986"/>
                <a:gd name="T32" fmla="*/ 592 w 1420"/>
                <a:gd name="T33" fmla="*/ 146 h 986"/>
                <a:gd name="T34" fmla="*/ 821 w 1420"/>
                <a:gd name="T35" fmla="*/ 0 h 986"/>
                <a:gd name="T36" fmla="*/ 1050 w 1420"/>
                <a:gd name="T37" fmla="*/ 146 h 986"/>
                <a:gd name="T38" fmla="*/ 1279 w 1420"/>
                <a:gd name="T39" fmla="*/ 0 h 986"/>
                <a:gd name="T40" fmla="*/ 1375 w 1420"/>
                <a:gd name="T41" fmla="*/ 50 h 986"/>
                <a:gd name="T42" fmla="*/ 1388 w 1420"/>
                <a:gd name="T43" fmla="*/ 94 h 986"/>
                <a:gd name="T44" fmla="*/ 1420 w 1420"/>
                <a:gd name="T45" fmla="*/ 27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20" h="986">
                  <a:moveTo>
                    <a:pt x="1420" y="276"/>
                  </a:moveTo>
                  <a:cubicBezTo>
                    <a:pt x="1420" y="286"/>
                    <a:pt x="1420" y="296"/>
                    <a:pt x="1419" y="305"/>
                  </a:cubicBezTo>
                  <a:cubicBezTo>
                    <a:pt x="1419" y="316"/>
                    <a:pt x="1418" y="328"/>
                    <a:pt x="1417" y="338"/>
                  </a:cubicBezTo>
                  <a:cubicBezTo>
                    <a:pt x="1414" y="382"/>
                    <a:pt x="1406" y="425"/>
                    <a:pt x="1394" y="466"/>
                  </a:cubicBezTo>
                  <a:cubicBezTo>
                    <a:pt x="1391" y="478"/>
                    <a:pt x="1387" y="490"/>
                    <a:pt x="1383" y="502"/>
                  </a:cubicBezTo>
                  <a:cubicBezTo>
                    <a:pt x="1286" y="792"/>
                    <a:pt x="1016" y="986"/>
                    <a:pt x="710" y="986"/>
                  </a:cubicBezTo>
                  <a:cubicBezTo>
                    <a:pt x="538" y="986"/>
                    <a:pt x="373" y="924"/>
                    <a:pt x="243" y="812"/>
                  </a:cubicBezTo>
                  <a:cubicBezTo>
                    <a:pt x="141" y="722"/>
                    <a:pt x="66" y="606"/>
                    <a:pt x="29" y="477"/>
                  </a:cubicBezTo>
                  <a:cubicBezTo>
                    <a:pt x="19" y="445"/>
                    <a:pt x="12" y="413"/>
                    <a:pt x="7" y="380"/>
                  </a:cubicBezTo>
                  <a:cubicBezTo>
                    <a:pt x="2" y="346"/>
                    <a:pt x="0" y="311"/>
                    <a:pt x="0" y="276"/>
                  </a:cubicBezTo>
                  <a:cubicBezTo>
                    <a:pt x="0" y="268"/>
                    <a:pt x="0" y="260"/>
                    <a:pt x="1" y="251"/>
                  </a:cubicBezTo>
                  <a:cubicBezTo>
                    <a:pt x="2" y="239"/>
                    <a:pt x="3" y="227"/>
                    <a:pt x="5" y="215"/>
                  </a:cubicBezTo>
                  <a:cubicBezTo>
                    <a:pt x="10" y="178"/>
                    <a:pt x="19" y="138"/>
                    <a:pt x="32" y="95"/>
                  </a:cubicBezTo>
                  <a:cubicBezTo>
                    <a:pt x="32" y="93"/>
                    <a:pt x="33" y="91"/>
                    <a:pt x="33" y="90"/>
                  </a:cubicBezTo>
                  <a:cubicBezTo>
                    <a:pt x="58" y="120"/>
                    <a:pt x="86" y="146"/>
                    <a:pt x="134" y="146"/>
                  </a:cubicBezTo>
                  <a:cubicBezTo>
                    <a:pt x="249" y="146"/>
                    <a:pt x="249" y="0"/>
                    <a:pt x="363" y="0"/>
                  </a:cubicBezTo>
                  <a:cubicBezTo>
                    <a:pt x="478" y="0"/>
                    <a:pt x="478" y="146"/>
                    <a:pt x="592" y="146"/>
                  </a:cubicBezTo>
                  <a:cubicBezTo>
                    <a:pt x="707" y="146"/>
                    <a:pt x="707" y="0"/>
                    <a:pt x="821" y="0"/>
                  </a:cubicBezTo>
                  <a:cubicBezTo>
                    <a:pt x="936" y="0"/>
                    <a:pt x="936" y="146"/>
                    <a:pt x="1050" y="146"/>
                  </a:cubicBezTo>
                  <a:cubicBezTo>
                    <a:pt x="1165" y="146"/>
                    <a:pt x="1165" y="0"/>
                    <a:pt x="1279" y="0"/>
                  </a:cubicBezTo>
                  <a:cubicBezTo>
                    <a:pt x="1324" y="0"/>
                    <a:pt x="1351" y="22"/>
                    <a:pt x="1375" y="50"/>
                  </a:cubicBezTo>
                  <a:cubicBezTo>
                    <a:pt x="1380" y="65"/>
                    <a:pt x="1384" y="80"/>
                    <a:pt x="1388" y="94"/>
                  </a:cubicBezTo>
                  <a:cubicBezTo>
                    <a:pt x="1409" y="166"/>
                    <a:pt x="1420" y="228"/>
                    <a:pt x="1420" y="276"/>
                  </a:cubicBezTo>
                  <a:close/>
                </a:path>
              </a:pathLst>
            </a:custGeom>
            <a:solidFill>
              <a:srgbClr val="6AB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/>
            <p:cNvSpPr>
              <a:spLocks noEditPoints="1"/>
            </p:cNvSpPr>
            <p:nvPr userDrawn="1"/>
          </p:nvSpPr>
          <p:spPr bwMode="auto">
            <a:xfrm>
              <a:off x="2882" y="995"/>
              <a:ext cx="1000" cy="1589"/>
            </a:xfrm>
            <a:custGeom>
              <a:avLst/>
              <a:gdLst>
                <a:gd name="T0" fmla="*/ 1515 w 1603"/>
                <a:gd name="T1" fmla="*/ 1383 h 2549"/>
                <a:gd name="T2" fmla="*/ 802 w 1603"/>
                <a:gd name="T3" fmla="*/ 0 h 2549"/>
                <a:gd name="T4" fmla="*/ 105 w 1603"/>
                <a:gd name="T5" fmla="*/ 1340 h 2549"/>
                <a:gd name="T6" fmla="*/ 95 w 1603"/>
                <a:gd name="T7" fmla="*/ 1365 h 2549"/>
                <a:gd name="T8" fmla="*/ 6 w 1603"/>
                <a:gd name="T9" fmla="*/ 1672 h 2549"/>
                <a:gd name="T10" fmla="*/ 0 w 1603"/>
                <a:gd name="T11" fmla="*/ 1747 h 2549"/>
                <a:gd name="T12" fmla="*/ 9 w 1603"/>
                <a:gd name="T13" fmla="*/ 1864 h 2549"/>
                <a:gd name="T14" fmla="*/ 802 w 1603"/>
                <a:gd name="T15" fmla="*/ 2549 h 2549"/>
                <a:gd name="T16" fmla="*/ 1562 w 1603"/>
                <a:gd name="T17" fmla="*/ 2002 h 2549"/>
                <a:gd name="T18" fmla="*/ 1600 w 1603"/>
                <a:gd name="T19" fmla="*/ 1818 h 2549"/>
                <a:gd name="T20" fmla="*/ 1603 w 1603"/>
                <a:gd name="T21" fmla="*/ 1747 h 2549"/>
                <a:gd name="T22" fmla="*/ 1515 w 1603"/>
                <a:gd name="T23" fmla="*/ 1383 h 2549"/>
                <a:gd name="T24" fmla="*/ 1514 w 1603"/>
                <a:gd name="T25" fmla="*/ 1776 h 2549"/>
                <a:gd name="T26" fmla="*/ 1512 w 1603"/>
                <a:gd name="T27" fmla="*/ 1809 h 2549"/>
                <a:gd name="T28" fmla="*/ 1489 w 1603"/>
                <a:gd name="T29" fmla="*/ 1937 h 2549"/>
                <a:gd name="T30" fmla="*/ 1478 w 1603"/>
                <a:gd name="T31" fmla="*/ 1973 h 2549"/>
                <a:gd name="T32" fmla="*/ 805 w 1603"/>
                <a:gd name="T33" fmla="*/ 2457 h 2549"/>
                <a:gd name="T34" fmla="*/ 338 w 1603"/>
                <a:gd name="T35" fmla="*/ 2283 h 2549"/>
                <a:gd name="T36" fmla="*/ 124 w 1603"/>
                <a:gd name="T37" fmla="*/ 1948 h 2549"/>
                <a:gd name="T38" fmla="*/ 102 w 1603"/>
                <a:gd name="T39" fmla="*/ 1851 h 2549"/>
                <a:gd name="T40" fmla="*/ 95 w 1603"/>
                <a:gd name="T41" fmla="*/ 1747 h 2549"/>
                <a:gd name="T42" fmla="*/ 96 w 1603"/>
                <a:gd name="T43" fmla="*/ 1722 h 2549"/>
                <a:gd name="T44" fmla="*/ 100 w 1603"/>
                <a:gd name="T45" fmla="*/ 1686 h 2549"/>
                <a:gd name="T46" fmla="*/ 127 w 1603"/>
                <a:gd name="T47" fmla="*/ 1566 h 2549"/>
                <a:gd name="T48" fmla="*/ 128 w 1603"/>
                <a:gd name="T49" fmla="*/ 1561 h 2549"/>
                <a:gd name="T50" fmla="*/ 177 w 1603"/>
                <a:gd name="T51" fmla="*/ 1413 h 2549"/>
                <a:gd name="T52" fmla="*/ 805 w 1603"/>
                <a:gd name="T53" fmla="*/ 177 h 2549"/>
                <a:gd name="T54" fmla="*/ 1379 w 1603"/>
                <a:gd name="T55" fmla="*/ 1279 h 2549"/>
                <a:gd name="T56" fmla="*/ 1470 w 1603"/>
                <a:gd name="T57" fmla="*/ 1521 h 2549"/>
                <a:gd name="T58" fmla="*/ 1470 w 1603"/>
                <a:gd name="T59" fmla="*/ 1521 h 2549"/>
                <a:gd name="T60" fmla="*/ 1483 w 1603"/>
                <a:gd name="T61" fmla="*/ 1565 h 2549"/>
                <a:gd name="T62" fmla="*/ 1515 w 1603"/>
                <a:gd name="T63" fmla="*/ 1747 h 2549"/>
                <a:gd name="T64" fmla="*/ 1514 w 1603"/>
                <a:gd name="T65" fmla="*/ 1776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3" h="2549">
                  <a:moveTo>
                    <a:pt x="1515" y="1383"/>
                  </a:moveTo>
                  <a:cubicBezTo>
                    <a:pt x="1307" y="822"/>
                    <a:pt x="802" y="0"/>
                    <a:pt x="802" y="0"/>
                  </a:cubicBezTo>
                  <a:cubicBezTo>
                    <a:pt x="802" y="0"/>
                    <a:pt x="322" y="781"/>
                    <a:pt x="105" y="1340"/>
                  </a:cubicBezTo>
                  <a:cubicBezTo>
                    <a:pt x="101" y="1348"/>
                    <a:pt x="98" y="1357"/>
                    <a:pt x="95" y="1365"/>
                  </a:cubicBezTo>
                  <a:cubicBezTo>
                    <a:pt x="51" y="1481"/>
                    <a:pt x="19" y="1587"/>
                    <a:pt x="6" y="1672"/>
                  </a:cubicBezTo>
                  <a:cubicBezTo>
                    <a:pt x="2" y="1699"/>
                    <a:pt x="0" y="1724"/>
                    <a:pt x="0" y="1747"/>
                  </a:cubicBezTo>
                  <a:cubicBezTo>
                    <a:pt x="0" y="1787"/>
                    <a:pt x="3" y="1826"/>
                    <a:pt x="9" y="1864"/>
                  </a:cubicBezTo>
                  <a:cubicBezTo>
                    <a:pt x="65" y="2251"/>
                    <a:pt x="399" y="2549"/>
                    <a:pt x="802" y="2549"/>
                  </a:cubicBezTo>
                  <a:cubicBezTo>
                    <a:pt x="1155" y="2549"/>
                    <a:pt x="1455" y="2320"/>
                    <a:pt x="1562" y="2002"/>
                  </a:cubicBezTo>
                  <a:cubicBezTo>
                    <a:pt x="1582" y="1944"/>
                    <a:pt x="1595" y="1882"/>
                    <a:pt x="1600" y="1818"/>
                  </a:cubicBezTo>
                  <a:cubicBezTo>
                    <a:pt x="1602" y="1795"/>
                    <a:pt x="1603" y="1771"/>
                    <a:pt x="1603" y="1747"/>
                  </a:cubicBezTo>
                  <a:cubicBezTo>
                    <a:pt x="1603" y="1656"/>
                    <a:pt x="1569" y="1528"/>
                    <a:pt x="1515" y="1383"/>
                  </a:cubicBezTo>
                  <a:close/>
                  <a:moveTo>
                    <a:pt x="1514" y="1776"/>
                  </a:moveTo>
                  <a:cubicBezTo>
                    <a:pt x="1514" y="1787"/>
                    <a:pt x="1513" y="1799"/>
                    <a:pt x="1512" y="1809"/>
                  </a:cubicBezTo>
                  <a:cubicBezTo>
                    <a:pt x="1509" y="1853"/>
                    <a:pt x="1501" y="1896"/>
                    <a:pt x="1489" y="1937"/>
                  </a:cubicBezTo>
                  <a:cubicBezTo>
                    <a:pt x="1486" y="1949"/>
                    <a:pt x="1482" y="1961"/>
                    <a:pt x="1478" y="1973"/>
                  </a:cubicBezTo>
                  <a:cubicBezTo>
                    <a:pt x="1381" y="2263"/>
                    <a:pt x="1111" y="2457"/>
                    <a:pt x="805" y="2457"/>
                  </a:cubicBezTo>
                  <a:cubicBezTo>
                    <a:pt x="633" y="2457"/>
                    <a:pt x="468" y="2395"/>
                    <a:pt x="338" y="2283"/>
                  </a:cubicBezTo>
                  <a:cubicBezTo>
                    <a:pt x="236" y="2193"/>
                    <a:pt x="161" y="2077"/>
                    <a:pt x="124" y="1948"/>
                  </a:cubicBezTo>
                  <a:cubicBezTo>
                    <a:pt x="114" y="1916"/>
                    <a:pt x="107" y="1884"/>
                    <a:pt x="102" y="1851"/>
                  </a:cubicBezTo>
                  <a:cubicBezTo>
                    <a:pt x="97" y="1817"/>
                    <a:pt x="95" y="1782"/>
                    <a:pt x="95" y="1747"/>
                  </a:cubicBezTo>
                  <a:cubicBezTo>
                    <a:pt x="95" y="1739"/>
                    <a:pt x="95" y="1731"/>
                    <a:pt x="96" y="1722"/>
                  </a:cubicBezTo>
                  <a:cubicBezTo>
                    <a:pt x="97" y="1710"/>
                    <a:pt x="98" y="1698"/>
                    <a:pt x="100" y="1686"/>
                  </a:cubicBezTo>
                  <a:cubicBezTo>
                    <a:pt x="105" y="1649"/>
                    <a:pt x="114" y="1609"/>
                    <a:pt x="127" y="1566"/>
                  </a:cubicBezTo>
                  <a:cubicBezTo>
                    <a:pt x="127" y="1564"/>
                    <a:pt x="128" y="1562"/>
                    <a:pt x="128" y="1561"/>
                  </a:cubicBezTo>
                  <a:cubicBezTo>
                    <a:pt x="141" y="1515"/>
                    <a:pt x="158" y="1465"/>
                    <a:pt x="177" y="1413"/>
                  </a:cubicBezTo>
                  <a:cubicBezTo>
                    <a:pt x="331" y="1000"/>
                    <a:pt x="656" y="430"/>
                    <a:pt x="805" y="177"/>
                  </a:cubicBezTo>
                  <a:cubicBezTo>
                    <a:pt x="970" y="457"/>
                    <a:pt x="1224" y="912"/>
                    <a:pt x="1379" y="1279"/>
                  </a:cubicBezTo>
                  <a:cubicBezTo>
                    <a:pt x="1415" y="1366"/>
                    <a:pt x="1447" y="1447"/>
                    <a:pt x="1470" y="1521"/>
                  </a:cubicBezTo>
                  <a:cubicBezTo>
                    <a:pt x="1470" y="1521"/>
                    <a:pt x="1470" y="1521"/>
                    <a:pt x="1470" y="1521"/>
                  </a:cubicBezTo>
                  <a:cubicBezTo>
                    <a:pt x="1475" y="1536"/>
                    <a:pt x="1479" y="1551"/>
                    <a:pt x="1483" y="1565"/>
                  </a:cubicBezTo>
                  <a:cubicBezTo>
                    <a:pt x="1504" y="1637"/>
                    <a:pt x="1515" y="1699"/>
                    <a:pt x="1515" y="1747"/>
                  </a:cubicBezTo>
                  <a:cubicBezTo>
                    <a:pt x="1515" y="1757"/>
                    <a:pt x="1515" y="1767"/>
                    <a:pt x="1514" y="1776"/>
                  </a:cubicBezTo>
                  <a:close/>
                </a:path>
              </a:pathLst>
            </a:custGeom>
            <a:solidFill>
              <a:srgbClr val="C1E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"/>
            <p:cNvSpPr>
              <a:spLocks noEditPoints="1"/>
            </p:cNvSpPr>
            <p:nvPr userDrawn="1"/>
          </p:nvSpPr>
          <p:spPr bwMode="auto">
            <a:xfrm>
              <a:off x="2882" y="995"/>
              <a:ext cx="1000" cy="1589"/>
            </a:xfrm>
            <a:custGeom>
              <a:avLst/>
              <a:gdLst>
                <a:gd name="T0" fmla="*/ 1515 w 1603"/>
                <a:gd name="T1" fmla="*/ 1383 h 2549"/>
                <a:gd name="T2" fmla="*/ 802 w 1603"/>
                <a:gd name="T3" fmla="*/ 0 h 2549"/>
                <a:gd name="T4" fmla="*/ 105 w 1603"/>
                <a:gd name="T5" fmla="*/ 1340 h 2549"/>
                <a:gd name="T6" fmla="*/ 95 w 1603"/>
                <a:gd name="T7" fmla="*/ 1365 h 2549"/>
                <a:gd name="T8" fmla="*/ 6 w 1603"/>
                <a:gd name="T9" fmla="*/ 1672 h 2549"/>
                <a:gd name="T10" fmla="*/ 0 w 1603"/>
                <a:gd name="T11" fmla="*/ 1747 h 2549"/>
                <a:gd name="T12" fmla="*/ 9 w 1603"/>
                <a:gd name="T13" fmla="*/ 1864 h 2549"/>
                <a:gd name="T14" fmla="*/ 802 w 1603"/>
                <a:gd name="T15" fmla="*/ 2549 h 2549"/>
                <a:gd name="T16" fmla="*/ 1562 w 1603"/>
                <a:gd name="T17" fmla="*/ 2002 h 2549"/>
                <a:gd name="T18" fmla="*/ 1600 w 1603"/>
                <a:gd name="T19" fmla="*/ 1818 h 2549"/>
                <a:gd name="T20" fmla="*/ 1603 w 1603"/>
                <a:gd name="T21" fmla="*/ 1747 h 2549"/>
                <a:gd name="T22" fmla="*/ 1515 w 1603"/>
                <a:gd name="T23" fmla="*/ 1383 h 2549"/>
                <a:gd name="T24" fmla="*/ 1514 w 1603"/>
                <a:gd name="T25" fmla="*/ 1776 h 2549"/>
                <a:gd name="T26" fmla="*/ 1512 w 1603"/>
                <a:gd name="T27" fmla="*/ 1809 h 2549"/>
                <a:gd name="T28" fmla="*/ 1489 w 1603"/>
                <a:gd name="T29" fmla="*/ 1937 h 2549"/>
                <a:gd name="T30" fmla="*/ 1478 w 1603"/>
                <a:gd name="T31" fmla="*/ 1973 h 2549"/>
                <a:gd name="T32" fmla="*/ 805 w 1603"/>
                <a:gd name="T33" fmla="*/ 2457 h 2549"/>
                <a:gd name="T34" fmla="*/ 338 w 1603"/>
                <a:gd name="T35" fmla="*/ 2283 h 2549"/>
                <a:gd name="T36" fmla="*/ 124 w 1603"/>
                <a:gd name="T37" fmla="*/ 1948 h 2549"/>
                <a:gd name="T38" fmla="*/ 102 w 1603"/>
                <a:gd name="T39" fmla="*/ 1851 h 2549"/>
                <a:gd name="T40" fmla="*/ 95 w 1603"/>
                <a:gd name="T41" fmla="*/ 1747 h 2549"/>
                <a:gd name="T42" fmla="*/ 96 w 1603"/>
                <a:gd name="T43" fmla="*/ 1722 h 2549"/>
                <a:gd name="T44" fmla="*/ 100 w 1603"/>
                <a:gd name="T45" fmla="*/ 1686 h 2549"/>
                <a:gd name="T46" fmla="*/ 127 w 1603"/>
                <a:gd name="T47" fmla="*/ 1566 h 2549"/>
                <a:gd name="T48" fmla="*/ 128 w 1603"/>
                <a:gd name="T49" fmla="*/ 1561 h 2549"/>
                <a:gd name="T50" fmla="*/ 177 w 1603"/>
                <a:gd name="T51" fmla="*/ 1413 h 2549"/>
                <a:gd name="T52" fmla="*/ 805 w 1603"/>
                <a:gd name="T53" fmla="*/ 177 h 2549"/>
                <a:gd name="T54" fmla="*/ 1379 w 1603"/>
                <a:gd name="T55" fmla="*/ 1279 h 2549"/>
                <a:gd name="T56" fmla="*/ 1470 w 1603"/>
                <a:gd name="T57" fmla="*/ 1521 h 2549"/>
                <a:gd name="T58" fmla="*/ 1470 w 1603"/>
                <a:gd name="T59" fmla="*/ 1521 h 2549"/>
                <a:gd name="T60" fmla="*/ 1483 w 1603"/>
                <a:gd name="T61" fmla="*/ 1565 h 2549"/>
                <a:gd name="T62" fmla="*/ 1515 w 1603"/>
                <a:gd name="T63" fmla="*/ 1747 h 2549"/>
                <a:gd name="T64" fmla="*/ 1514 w 1603"/>
                <a:gd name="T65" fmla="*/ 1776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3" h="2549">
                  <a:moveTo>
                    <a:pt x="1515" y="1383"/>
                  </a:moveTo>
                  <a:cubicBezTo>
                    <a:pt x="1307" y="822"/>
                    <a:pt x="802" y="0"/>
                    <a:pt x="802" y="0"/>
                  </a:cubicBezTo>
                  <a:cubicBezTo>
                    <a:pt x="802" y="0"/>
                    <a:pt x="322" y="781"/>
                    <a:pt x="105" y="1340"/>
                  </a:cubicBezTo>
                  <a:cubicBezTo>
                    <a:pt x="101" y="1348"/>
                    <a:pt x="98" y="1357"/>
                    <a:pt x="95" y="1365"/>
                  </a:cubicBezTo>
                  <a:cubicBezTo>
                    <a:pt x="51" y="1481"/>
                    <a:pt x="19" y="1587"/>
                    <a:pt x="6" y="1672"/>
                  </a:cubicBezTo>
                  <a:cubicBezTo>
                    <a:pt x="2" y="1699"/>
                    <a:pt x="0" y="1724"/>
                    <a:pt x="0" y="1747"/>
                  </a:cubicBezTo>
                  <a:cubicBezTo>
                    <a:pt x="0" y="1787"/>
                    <a:pt x="3" y="1826"/>
                    <a:pt x="9" y="1864"/>
                  </a:cubicBezTo>
                  <a:cubicBezTo>
                    <a:pt x="65" y="2251"/>
                    <a:pt x="399" y="2549"/>
                    <a:pt x="802" y="2549"/>
                  </a:cubicBezTo>
                  <a:cubicBezTo>
                    <a:pt x="1155" y="2549"/>
                    <a:pt x="1455" y="2320"/>
                    <a:pt x="1562" y="2002"/>
                  </a:cubicBezTo>
                  <a:cubicBezTo>
                    <a:pt x="1582" y="1944"/>
                    <a:pt x="1595" y="1882"/>
                    <a:pt x="1600" y="1818"/>
                  </a:cubicBezTo>
                  <a:cubicBezTo>
                    <a:pt x="1602" y="1795"/>
                    <a:pt x="1603" y="1771"/>
                    <a:pt x="1603" y="1747"/>
                  </a:cubicBezTo>
                  <a:cubicBezTo>
                    <a:pt x="1603" y="1656"/>
                    <a:pt x="1569" y="1528"/>
                    <a:pt x="1515" y="1383"/>
                  </a:cubicBezTo>
                  <a:close/>
                  <a:moveTo>
                    <a:pt x="1514" y="1776"/>
                  </a:moveTo>
                  <a:cubicBezTo>
                    <a:pt x="1514" y="1787"/>
                    <a:pt x="1513" y="1799"/>
                    <a:pt x="1512" y="1809"/>
                  </a:cubicBezTo>
                  <a:cubicBezTo>
                    <a:pt x="1509" y="1853"/>
                    <a:pt x="1501" y="1896"/>
                    <a:pt x="1489" y="1937"/>
                  </a:cubicBezTo>
                  <a:cubicBezTo>
                    <a:pt x="1486" y="1949"/>
                    <a:pt x="1482" y="1961"/>
                    <a:pt x="1478" y="1973"/>
                  </a:cubicBezTo>
                  <a:cubicBezTo>
                    <a:pt x="1381" y="2263"/>
                    <a:pt x="1111" y="2457"/>
                    <a:pt x="805" y="2457"/>
                  </a:cubicBezTo>
                  <a:cubicBezTo>
                    <a:pt x="633" y="2457"/>
                    <a:pt x="468" y="2395"/>
                    <a:pt x="338" y="2283"/>
                  </a:cubicBezTo>
                  <a:cubicBezTo>
                    <a:pt x="236" y="2193"/>
                    <a:pt x="161" y="2077"/>
                    <a:pt x="124" y="1948"/>
                  </a:cubicBezTo>
                  <a:cubicBezTo>
                    <a:pt x="114" y="1916"/>
                    <a:pt x="107" y="1884"/>
                    <a:pt x="102" y="1851"/>
                  </a:cubicBezTo>
                  <a:cubicBezTo>
                    <a:pt x="97" y="1817"/>
                    <a:pt x="95" y="1782"/>
                    <a:pt x="95" y="1747"/>
                  </a:cubicBezTo>
                  <a:cubicBezTo>
                    <a:pt x="95" y="1739"/>
                    <a:pt x="95" y="1731"/>
                    <a:pt x="96" y="1722"/>
                  </a:cubicBezTo>
                  <a:cubicBezTo>
                    <a:pt x="97" y="1710"/>
                    <a:pt x="98" y="1698"/>
                    <a:pt x="100" y="1686"/>
                  </a:cubicBezTo>
                  <a:cubicBezTo>
                    <a:pt x="105" y="1649"/>
                    <a:pt x="114" y="1609"/>
                    <a:pt x="127" y="1566"/>
                  </a:cubicBezTo>
                  <a:cubicBezTo>
                    <a:pt x="127" y="1564"/>
                    <a:pt x="128" y="1562"/>
                    <a:pt x="128" y="1561"/>
                  </a:cubicBezTo>
                  <a:cubicBezTo>
                    <a:pt x="141" y="1515"/>
                    <a:pt x="158" y="1465"/>
                    <a:pt x="177" y="1413"/>
                  </a:cubicBezTo>
                  <a:cubicBezTo>
                    <a:pt x="331" y="1000"/>
                    <a:pt x="656" y="430"/>
                    <a:pt x="805" y="177"/>
                  </a:cubicBezTo>
                  <a:cubicBezTo>
                    <a:pt x="970" y="457"/>
                    <a:pt x="1224" y="912"/>
                    <a:pt x="1379" y="1279"/>
                  </a:cubicBezTo>
                  <a:cubicBezTo>
                    <a:pt x="1415" y="1366"/>
                    <a:pt x="1447" y="1447"/>
                    <a:pt x="1470" y="1521"/>
                  </a:cubicBezTo>
                  <a:cubicBezTo>
                    <a:pt x="1470" y="1521"/>
                    <a:pt x="1470" y="1521"/>
                    <a:pt x="1470" y="1521"/>
                  </a:cubicBezTo>
                  <a:cubicBezTo>
                    <a:pt x="1475" y="1536"/>
                    <a:pt x="1479" y="1551"/>
                    <a:pt x="1483" y="1565"/>
                  </a:cubicBezTo>
                  <a:cubicBezTo>
                    <a:pt x="1504" y="1637"/>
                    <a:pt x="1515" y="1699"/>
                    <a:pt x="1515" y="1747"/>
                  </a:cubicBezTo>
                  <a:cubicBezTo>
                    <a:pt x="1515" y="1757"/>
                    <a:pt x="1515" y="1767"/>
                    <a:pt x="1514" y="1776"/>
                  </a:cubicBezTo>
                  <a:close/>
                </a:path>
              </a:pathLst>
            </a:custGeom>
            <a:solidFill>
              <a:srgbClr val="C1E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/>
            <p:cNvSpPr>
              <a:spLocks/>
            </p:cNvSpPr>
            <p:nvPr userDrawn="1"/>
          </p:nvSpPr>
          <p:spPr bwMode="auto">
            <a:xfrm>
              <a:off x="2962" y="1792"/>
              <a:ext cx="837" cy="211"/>
            </a:xfrm>
            <a:custGeom>
              <a:avLst/>
              <a:gdLst>
                <a:gd name="T0" fmla="*/ 1337 w 1342"/>
                <a:gd name="T1" fmla="*/ 237 h 338"/>
                <a:gd name="T2" fmla="*/ 1337 w 1342"/>
                <a:gd name="T3" fmla="*/ 237 h 338"/>
                <a:gd name="T4" fmla="*/ 1333 w 1342"/>
                <a:gd name="T5" fmla="*/ 232 h 338"/>
                <a:gd name="T6" fmla="*/ 1333 w 1342"/>
                <a:gd name="T7" fmla="*/ 232 h 338"/>
                <a:gd name="T8" fmla="*/ 1328 w 1342"/>
                <a:gd name="T9" fmla="*/ 227 h 338"/>
                <a:gd name="T10" fmla="*/ 1302 w 1342"/>
                <a:gd name="T11" fmla="*/ 207 h 338"/>
                <a:gd name="T12" fmla="*/ 1246 w 1342"/>
                <a:gd name="T13" fmla="*/ 192 h 338"/>
                <a:gd name="T14" fmla="*/ 1017 w 1342"/>
                <a:gd name="T15" fmla="*/ 338 h 338"/>
                <a:gd name="T16" fmla="*/ 788 w 1342"/>
                <a:gd name="T17" fmla="*/ 192 h 338"/>
                <a:gd name="T18" fmla="*/ 559 w 1342"/>
                <a:gd name="T19" fmla="*/ 338 h 338"/>
                <a:gd name="T20" fmla="*/ 330 w 1342"/>
                <a:gd name="T21" fmla="*/ 192 h 338"/>
                <a:gd name="T22" fmla="*/ 101 w 1342"/>
                <a:gd name="T23" fmla="*/ 338 h 338"/>
                <a:gd name="T24" fmla="*/ 0 w 1342"/>
                <a:gd name="T25" fmla="*/ 282 h 338"/>
                <a:gd name="T26" fmla="*/ 49 w 1342"/>
                <a:gd name="T27" fmla="*/ 134 h 338"/>
                <a:gd name="T28" fmla="*/ 101 w 1342"/>
                <a:gd name="T29" fmla="*/ 146 h 338"/>
                <a:gd name="T30" fmla="*/ 330 w 1342"/>
                <a:gd name="T31" fmla="*/ 0 h 338"/>
                <a:gd name="T32" fmla="*/ 559 w 1342"/>
                <a:gd name="T33" fmla="*/ 146 h 338"/>
                <a:gd name="T34" fmla="*/ 788 w 1342"/>
                <a:gd name="T35" fmla="*/ 0 h 338"/>
                <a:gd name="T36" fmla="*/ 1017 w 1342"/>
                <a:gd name="T37" fmla="*/ 146 h 338"/>
                <a:gd name="T38" fmla="*/ 1246 w 1342"/>
                <a:gd name="T39" fmla="*/ 0 h 338"/>
                <a:gd name="T40" fmla="*/ 1251 w 1342"/>
                <a:gd name="T41" fmla="*/ 0 h 338"/>
                <a:gd name="T42" fmla="*/ 1342 w 1342"/>
                <a:gd name="T43" fmla="*/ 242 h 338"/>
                <a:gd name="T44" fmla="*/ 1337 w 1342"/>
                <a:gd name="T45" fmla="*/ 23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2" h="338">
                  <a:moveTo>
                    <a:pt x="1337" y="237"/>
                  </a:moveTo>
                  <a:cubicBezTo>
                    <a:pt x="1337" y="237"/>
                    <a:pt x="1337" y="237"/>
                    <a:pt x="1337" y="237"/>
                  </a:cubicBezTo>
                  <a:cubicBezTo>
                    <a:pt x="1336" y="235"/>
                    <a:pt x="1334" y="233"/>
                    <a:pt x="1333" y="232"/>
                  </a:cubicBezTo>
                  <a:cubicBezTo>
                    <a:pt x="1333" y="232"/>
                    <a:pt x="1333" y="232"/>
                    <a:pt x="1333" y="232"/>
                  </a:cubicBezTo>
                  <a:cubicBezTo>
                    <a:pt x="1331" y="230"/>
                    <a:pt x="1330" y="228"/>
                    <a:pt x="1328" y="227"/>
                  </a:cubicBezTo>
                  <a:cubicBezTo>
                    <a:pt x="1320" y="219"/>
                    <a:pt x="1312" y="212"/>
                    <a:pt x="1302" y="207"/>
                  </a:cubicBezTo>
                  <a:cubicBezTo>
                    <a:pt x="1287" y="198"/>
                    <a:pt x="1269" y="192"/>
                    <a:pt x="1246" y="192"/>
                  </a:cubicBezTo>
                  <a:cubicBezTo>
                    <a:pt x="1132" y="192"/>
                    <a:pt x="1132" y="338"/>
                    <a:pt x="1017" y="338"/>
                  </a:cubicBezTo>
                  <a:cubicBezTo>
                    <a:pt x="903" y="338"/>
                    <a:pt x="903" y="192"/>
                    <a:pt x="788" y="192"/>
                  </a:cubicBezTo>
                  <a:cubicBezTo>
                    <a:pt x="674" y="192"/>
                    <a:pt x="674" y="338"/>
                    <a:pt x="559" y="338"/>
                  </a:cubicBezTo>
                  <a:cubicBezTo>
                    <a:pt x="445" y="338"/>
                    <a:pt x="445" y="192"/>
                    <a:pt x="330" y="192"/>
                  </a:cubicBezTo>
                  <a:cubicBezTo>
                    <a:pt x="216" y="192"/>
                    <a:pt x="216" y="338"/>
                    <a:pt x="101" y="338"/>
                  </a:cubicBezTo>
                  <a:cubicBezTo>
                    <a:pt x="53" y="338"/>
                    <a:pt x="25" y="312"/>
                    <a:pt x="0" y="282"/>
                  </a:cubicBezTo>
                  <a:cubicBezTo>
                    <a:pt x="13" y="236"/>
                    <a:pt x="30" y="186"/>
                    <a:pt x="49" y="134"/>
                  </a:cubicBezTo>
                  <a:cubicBezTo>
                    <a:pt x="64" y="142"/>
                    <a:pt x="81" y="146"/>
                    <a:pt x="101" y="146"/>
                  </a:cubicBezTo>
                  <a:cubicBezTo>
                    <a:pt x="216" y="146"/>
                    <a:pt x="216" y="0"/>
                    <a:pt x="330" y="0"/>
                  </a:cubicBezTo>
                  <a:cubicBezTo>
                    <a:pt x="445" y="0"/>
                    <a:pt x="445" y="146"/>
                    <a:pt x="559" y="146"/>
                  </a:cubicBezTo>
                  <a:cubicBezTo>
                    <a:pt x="674" y="146"/>
                    <a:pt x="674" y="0"/>
                    <a:pt x="788" y="0"/>
                  </a:cubicBezTo>
                  <a:cubicBezTo>
                    <a:pt x="903" y="0"/>
                    <a:pt x="903" y="146"/>
                    <a:pt x="1017" y="146"/>
                  </a:cubicBezTo>
                  <a:cubicBezTo>
                    <a:pt x="1132" y="146"/>
                    <a:pt x="1132" y="0"/>
                    <a:pt x="1246" y="0"/>
                  </a:cubicBezTo>
                  <a:cubicBezTo>
                    <a:pt x="1248" y="0"/>
                    <a:pt x="1249" y="0"/>
                    <a:pt x="1251" y="0"/>
                  </a:cubicBezTo>
                  <a:cubicBezTo>
                    <a:pt x="1287" y="87"/>
                    <a:pt x="1319" y="168"/>
                    <a:pt x="1342" y="242"/>
                  </a:cubicBezTo>
                  <a:cubicBezTo>
                    <a:pt x="1340" y="240"/>
                    <a:pt x="1339" y="238"/>
                    <a:pt x="1337" y="237"/>
                  </a:cubicBezTo>
                  <a:close/>
                </a:path>
              </a:pathLst>
            </a:custGeom>
            <a:solidFill>
              <a:srgbClr val="32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28"/>
          <p:cNvGrpSpPr>
            <a:grpSpLocks noChangeAspect="1"/>
          </p:cNvGrpSpPr>
          <p:nvPr userDrawn="1"/>
        </p:nvGrpSpPr>
        <p:grpSpPr bwMode="auto">
          <a:xfrm>
            <a:off x="6988261" y="1661872"/>
            <a:ext cx="852813" cy="1356635"/>
            <a:chOff x="3970" y="996"/>
            <a:chExt cx="997" cy="1586"/>
          </a:xfrm>
        </p:grpSpPr>
        <p:sp>
          <p:nvSpPr>
            <p:cNvPr id="45" name="Freeform 31"/>
            <p:cNvSpPr>
              <a:spLocks/>
            </p:cNvSpPr>
            <p:nvPr userDrawn="1"/>
          </p:nvSpPr>
          <p:spPr bwMode="auto">
            <a:xfrm>
              <a:off x="4029" y="1512"/>
              <a:ext cx="884" cy="1013"/>
            </a:xfrm>
            <a:custGeom>
              <a:avLst/>
              <a:gdLst>
                <a:gd name="T0" fmla="*/ 1420 w 1420"/>
                <a:gd name="T1" fmla="*/ 895 h 1605"/>
                <a:gd name="T2" fmla="*/ 1419 w 1420"/>
                <a:gd name="T3" fmla="*/ 924 h 1605"/>
                <a:gd name="T4" fmla="*/ 1417 w 1420"/>
                <a:gd name="T5" fmla="*/ 957 h 1605"/>
                <a:gd name="T6" fmla="*/ 1394 w 1420"/>
                <a:gd name="T7" fmla="*/ 1085 h 1605"/>
                <a:gd name="T8" fmla="*/ 1383 w 1420"/>
                <a:gd name="T9" fmla="*/ 1121 h 1605"/>
                <a:gd name="T10" fmla="*/ 710 w 1420"/>
                <a:gd name="T11" fmla="*/ 1605 h 1605"/>
                <a:gd name="T12" fmla="*/ 243 w 1420"/>
                <a:gd name="T13" fmla="*/ 1431 h 1605"/>
                <a:gd name="T14" fmla="*/ 29 w 1420"/>
                <a:gd name="T15" fmla="*/ 1096 h 1605"/>
                <a:gd name="T16" fmla="*/ 7 w 1420"/>
                <a:gd name="T17" fmla="*/ 999 h 1605"/>
                <a:gd name="T18" fmla="*/ 0 w 1420"/>
                <a:gd name="T19" fmla="*/ 895 h 1605"/>
                <a:gd name="T20" fmla="*/ 1 w 1420"/>
                <a:gd name="T21" fmla="*/ 870 h 1605"/>
                <a:gd name="T22" fmla="*/ 5 w 1420"/>
                <a:gd name="T23" fmla="*/ 834 h 1605"/>
                <a:gd name="T24" fmla="*/ 172 w 1420"/>
                <a:gd name="T25" fmla="*/ 343 h 1605"/>
                <a:gd name="T26" fmla="*/ 336 w 1420"/>
                <a:gd name="T27" fmla="*/ 3 h 1605"/>
                <a:gd name="T28" fmla="*/ 363 w 1420"/>
                <a:gd name="T29" fmla="*/ 0 h 1605"/>
                <a:gd name="T30" fmla="*/ 592 w 1420"/>
                <a:gd name="T31" fmla="*/ 146 h 1605"/>
                <a:gd name="T32" fmla="*/ 821 w 1420"/>
                <a:gd name="T33" fmla="*/ 0 h 1605"/>
                <a:gd name="T34" fmla="*/ 1050 w 1420"/>
                <a:gd name="T35" fmla="*/ 146 h 1605"/>
                <a:gd name="T36" fmla="*/ 1136 w 1420"/>
                <a:gd name="T37" fmla="*/ 107 h 1605"/>
                <a:gd name="T38" fmla="*/ 1248 w 1420"/>
                <a:gd name="T39" fmla="*/ 344 h 1605"/>
                <a:gd name="T40" fmla="*/ 1420 w 1420"/>
                <a:gd name="T41" fmla="*/ 895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20" h="1605">
                  <a:moveTo>
                    <a:pt x="1420" y="895"/>
                  </a:moveTo>
                  <a:cubicBezTo>
                    <a:pt x="1420" y="905"/>
                    <a:pt x="1420" y="915"/>
                    <a:pt x="1419" y="924"/>
                  </a:cubicBezTo>
                  <a:cubicBezTo>
                    <a:pt x="1419" y="935"/>
                    <a:pt x="1418" y="947"/>
                    <a:pt x="1417" y="957"/>
                  </a:cubicBezTo>
                  <a:cubicBezTo>
                    <a:pt x="1414" y="1001"/>
                    <a:pt x="1406" y="1044"/>
                    <a:pt x="1394" y="1085"/>
                  </a:cubicBezTo>
                  <a:cubicBezTo>
                    <a:pt x="1391" y="1097"/>
                    <a:pt x="1387" y="1109"/>
                    <a:pt x="1383" y="1121"/>
                  </a:cubicBezTo>
                  <a:cubicBezTo>
                    <a:pt x="1286" y="1411"/>
                    <a:pt x="1016" y="1605"/>
                    <a:pt x="710" y="1605"/>
                  </a:cubicBezTo>
                  <a:cubicBezTo>
                    <a:pt x="538" y="1605"/>
                    <a:pt x="373" y="1543"/>
                    <a:pt x="243" y="1431"/>
                  </a:cubicBezTo>
                  <a:cubicBezTo>
                    <a:pt x="141" y="1341"/>
                    <a:pt x="66" y="1225"/>
                    <a:pt x="29" y="1096"/>
                  </a:cubicBezTo>
                  <a:cubicBezTo>
                    <a:pt x="19" y="1064"/>
                    <a:pt x="12" y="1032"/>
                    <a:pt x="7" y="999"/>
                  </a:cubicBezTo>
                  <a:cubicBezTo>
                    <a:pt x="2" y="965"/>
                    <a:pt x="0" y="930"/>
                    <a:pt x="0" y="895"/>
                  </a:cubicBezTo>
                  <a:cubicBezTo>
                    <a:pt x="0" y="887"/>
                    <a:pt x="0" y="879"/>
                    <a:pt x="1" y="870"/>
                  </a:cubicBezTo>
                  <a:cubicBezTo>
                    <a:pt x="2" y="858"/>
                    <a:pt x="3" y="846"/>
                    <a:pt x="5" y="834"/>
                  </a:cubicBezTo>
                  <a:cubicBezTo>
                    <a:pt x="24" y="707"/>
                    <a:pt x="88" y="532"/>
                    <a:pt x="172" y="343"/>
                  </a:cubicBezTo>
                  <a:cubicBezTo>
                    <a:pt x="221" y="232"/>
                    <a:pt x="278" y="116"/>
                    <a:pt x="336" y="3"/>
                  </a:cubicBezTo>
                  <a:cubicBezTo>
                    <a:pt x="344" y="1"/>
                    <a:pt x="353" y="0"/>
                    <a:pt x="363" y="0"/>
                  </a:cubicBezTo>
                  <a:cubicBezTo>
                    <a:pt x="478" y="0"/>
                    <a:pt x="478" y="146"/>
                    <a:pt x="592" y="146"/>
                  </a:cubicBezTo>
                  <a:cubicBezTo>
                    <a:pt x="707" y="146"/>
                    <a:pt x="707" y="0"/>
                    <a:pt x="821" y="0"/>
                  </a:cubicBezTo>
                  <a:cubicBezTo>
                    <a:pt x="936" y="0"/>
                    <a:pt x="936" y="146"/>
                    <a:pt x="1050" y="146"/>
                  </a:cubicBezTo>
                  <a:cubicBezTo>
                    <a:pt x="1089" y="146"/>
                    <a:pt x="1115" y="129"/>
                    <a:pt x="1136" y="107"/>
                  </a:cubicBezTo>
                  <a:cubicBezTo>
                    <a:pt x="1176" y="187"/>
                    <a:pt x="1213" y="267"/>
                    <a:pt x="1248" y="344"/>
                  </a:cubicBezTo>
                  <a:cubicBezTo>
                    <a:pt x="1349" y="571"/>
                    <a:pt x="1420" y="774"/>
                    <a:pt x="1420" y="895"/>
                  </a:cubicBezTo>
                  <a:close/>
                </a:path>
              </a:pathLst>
            </a:custGeom>
            <a:solidFill>
              <a:srgbClr val="6AB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9"/>
            <p:cNvSpPr>
              <a:spLocks/>
            </p:cNvSpPr>
            <p:nvPr userDrawn="1"/>
          </p:nvSpPr>
          <p:spPr bwMode="auto">
            <a:xfrm>
              <a:off x="4238" y="1524"/>
              <a:ext cx="498" cy="93"/>
            </a:xfrm>
            <a:custGeom>
              <a:avLst/>
              <a:gdLst>
                <a:gd name="T0" fmla="*/ 800 w 800"/>
                <a:gd name="T1" fmla="*/ 111 h 150"/>
                <a:gd name="T2" fmla="*/ 714 w 800"/>
                <a:gd name="T3" fmla="*/ 150 h 150"/>
                <a:gd name="T4" fmla="*/ 485 w 800"/>
                <a:gd name="T5" fmla="*/ 4 h 150"/>
                <a:gd name="T6" fmla="*/ 256 w 800"/>
                <a:gd name="T7" fmla="*/ 150 h 150"/>
                <a:gd name="T8" fmla="*/ 27 w 800"/>
                <a:gd name="T9" fmla="*/ 4 h 150"/>
                <a:gd name="T10" fmla="*/ 0 w 800"/>
                <a:gd name="T11" fmla="*/ 7 h 150"/>
                <a:gd name="T12" fmla="*/ 2 w 800"/>
                <a:gd name="T13" fmla="*/ 2 h 150"/>
                <a:gd name="T14" fmla="*/ 27 w 800"/>
                <a:gd name="T15" fmla="*/ 0 h 150"/>
                <a:gd name="T16" fmla="*/ 256 w 800"/>
                <a:gd name="T17" fmla="*/ 146 h 150"/>
                <a:gd name="T18" fmla="*/ 485 w 800"/>
                <a:gd name="T19" fmla="*/ 0 h 150"/>
                <a:gd name="T20" fmla="*/ 714 w 800"/>
                <a:gd name="T21" fmla="*/ 146 h 150"/>
                <a:gd name="T22" fmla="*/ 799 w 800"/>
                <a:gd name="T23" fmla="*/ 108 h 150"/>
                <a:gd name="T24" fmla="*/ 800 w 800"/>
                <a:gd name="T25" fmla="*/ 11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0" h="150">
                  <a:moveTo>
                    <a:pt x="800" y="111"/>
                  </a:moveTo>
                  <a:cubicBezTo>
                    <a:pt x="779" y="133"/>
                    <a:pt x="753" y="150"/>
                    <a:pt x="714" y="150"/>
                  </a:cubicBezTo>
                  <a:cubicBezTo>
                    <a:pt x="600" y="150"/>
                    <a:pt x="600" y="4"/>
                    <a:pt x="485" y="4"/>
                  </a:cubicBezTo>
                  <a:cubicBezTo>
                    <a:pt x="371" y="4"/>
                    <a:pt x="371" y="150"/>
                    <a:pt x="256" y="150"/>
                  </a:cubicBezTo>
                  <a:cubicBezTo>
                    <a:pt x="142" y="150"/>
                    <a:pt x="142" y="4"/>
                    <a:pt x="27" y="4"/>
                  </a:cubicBezTo>
                  <a:cubicBezTo>
                    <a:pt x="17" y="4"/>
                    <a:pt x="8" y="5"/>
                    <a:pt x="0" y="7"/>
                  </a:cubicBezTo>
                  <a:cubicBezTo>
                    <a:pt x="0" y="5"/>
                    <a:pt x="1" y="4"/>
                    <a:pt x="2" y="2"/>
                  </a:cubicBezTo>
                  <a:cubicBezTo>
                    <a:pt x="10" y="1"/>
                    <a:pt x="18" y="0"/>
                    <a:pt x="27" y="0"/>
                  </a:cubicBezTo>
                  <a:cubicBezTo>
                    <a:pt x="142" y="0"/>
                    <a:pt x="142" y="146"/>
                    <a:pt x="256" y="146"/>
                  </a:cubicBezTo>
                  <a:cubicBezTo>
                    <a:pt x="371" y="146"/>
                    <a:pt x="371" y="0"/>
                    <a:pt x="485" y="0"/>
                  </a:cubicBezTo>
                  <a:cubicBezTo>
                    <a:pt x="600" y="0"/>
                    <a:pt x="600" y="146"/>
                    <a:pt x="714" y="146"/>
                  </a:cubicBezTo>
                  <a:cubicBezTo>
                    <a:pt x="752" y="146"/>
                    <a:pt x="778" y="130"/>
                    <a:pt x="799" y="108"/>
                  </a:cubicBezTo>
                  <a:cubicBezTo>
                    <a:pt x="799" y="109"/>
                    <a:pt x="800" y="110"/>
                    <a:pt x="800" y="111"/>
                  </a:cubicBezTo>
                  <a:close/>
                </a:path>
              </a:pathLst>
            </a:custGeom>
            <a:solidFill>
              <a:srgbClr val="6AB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0"/>
            <p:cNvSpPr>
              <a:spLocks noEditPoints="1"/>
            </p:cNvSpPr>
            <p:nvPr userDrawn="1"/>
          </p:nvSpPr>
          <p:spPr bwMode="auto">
            <a:xfrm>
              <a:off x="3970" y="996"/>
              <a:ext cx="997" cy="1586"/>
            </a:xfrm>
            <a:custGeom>
              <a:avLst/>
              <a:gdLst>
                <a:gd name="T0" fmla="*/ 1403 w 1603"/>
                <a:gd name="T1" fmla="*/ 1114 h 2549"/>
                <a:gd name="T2" fmla="*/ 1294 w 1603"/>
                <a:gd name="T3" fmla="*/ 885 h 2549"/>
                <a:gd name="T4" fmla="*/ 1292 w 1603"/>
                <a:gd name="T5" fmla="*/ 883 h 2549"/>
                <a:gd name="T6" fmla="*/ 1233 w 1603"/>
                <a:gd name="T7" fmla="*/ 765 h 2549"/>
                <a:gd name="T8" fmla="*/ 802 w 1603"/>
                <a:gd name="T9" fmla="*/ 0 h 2549"/>
                <a:gd name="T10" fmla="*/ 423 w 1603"/>
                <a:gd name="T11" fmla="*/ 665 h 2549"/>
                <a:gd name="T12" fmla="*/ 423 w 1603"/>
                <a:gd name="T13" fmla="*/ 665 h 2549"/>
                <a:gd name="T14" fmla="*/ 258 w 1603"/>
                <a:gd name="T15" fmla="*/ 990 h 2549"/>
                <a:gd name="T16" fmla="*/ 256 w 1603"/>
                <a:gd name="T17" fmla="*/ 995 h 2549"/>
                <a:gd name="T18" fmla="*/ 203 w 1603"/>
                <a:gd name="T19" fmla="*/ 1108 h 2549"/>
                <a:gd name="T20" fmla="*/ 6 w 1603"/>
                <a:gd name="T21" fmla="*/ 1672 h 2549"/>
                <a:gd name="T22" fmla="*/ 0 w 1603"/>
                <a:gd name="T23" fmla="*/ 1747 h 2549"/>
                <a:gd name="T24" fmla="*/ 9 w 1603"/>
                <a:gd name="T25" fmla="*/ 1864 h 2549"/>
                <a:gd name="T26" fmla="*/ 802 w 1603"/>
                <a:gd name="T27" fmla="*/ 2549 h 2549"/>
                <a:gd name="T28" fmla="*/ 1562 w 1603"/>
                <a:gd name="T29" fmla="*/ 2002 h 2549"/>
                <a:gd name="T30" fmla="*/ 1600 w 1603"/>
                <a:gd name="T31" fmla="*/ 1818 h 2549"/>
                <a:gd name="T32" fmla="*/ 1603 w 1603"/>
                <a:gd name="T33" fmla="*/ 1747 h 2549"/>
                <a:gd name="T34" fmla="*/ 1403 w 1603"/>
                <a:gd name="T35" fmla="*/ 1114 h 2549"/>
                <a:gd name="T36" fmla="*/ 1514 w 1603"/>
                <a:gd name="T37" fmla="*/ 1776 h 2549"/>
                <a:gd name="T38" fmla="*/ 1512 w 1603"/>
                <a:gd name="T39" fmla="*/ 1809 h 2549"/>
                <a:gd name="T40" fmla="*/ 1489 w 1603"/>
                <a:gd name="T41" fmla="*/ 1937 h 2549"/>
                <a:gd name="T42" fmla="*/ 1478 w 1603"/>
                <a:gd name="T43" fmla="*/ 1973 h 2549"/>
                <a:gd name="T44" fmla="*/ 805 w 1603"/>
                <a:gd name="T45" fmla="*/ 2457 h 2549"/>
                <a:gd name="T46" fmla="*/ 338 w 1603"/>
                <a:gd name="T47" fmla="*/ 2283 h 2549"/>
                <a:gd name="T48" fmla="*/ 124 w 1603"/>
                <a:gd name="T49" fmla="*/ 1948 h 2549"/>
                <a:gd name="T50" fmla="*/ 102 w 1603"/>
                <a:gd name="T51" fmla="*/ 1851 h 2549"/>
                <a:gd name="T52" fmla="*/ 95 w 1603"/>
                <a:gd name="T53" fmla="*/ 1747 h 2549"/>
                <a:gd name="T54" fmla="*/ 96 w 1603"/>
                <a:gd name="T55" fmla="*/ 1722 h 2549"/>
                <a:gd name="T56" fmla="*/ 100 w 1603"/>
                <a:gd name="T57" fmla="*/ 1686 h 2549"/>
                <a:gd name="T58" fmla="*/ 267 w 1603"/>
                <a:gd name="T59" fmla="*/ 1195 h 2549"/>
                <a:gd name="T60" fmla="*/ 431 w 1603"/>
                <a:gd name="T61" fmla="*/ 855 h 2549"/>
                <a:gd name="T62" fmla="*/ 433 w 1603"/>
                <a:gd name="T63" fmla="*/ 850 h 2549"/>
                <a:gd name="T64" fmla="*/ 522 w 1603"/>
                <a:gd name="T65" fmla="*/ 680 h 2549"/>
                <a:gd name="T66" fmla="*/ 522 w 1603"/>
                <a:gd name="T67" fmla="*/ 680 h 2549"/>
                <a:gd name="T68" fmla="*/ 805 w 1603"/>
                <a:gd name="T69" fmla="*/ 177 h 2549"/>
                <a:gd name="T70" fmla="*/ 1154 w 1603"/>
                <a:gd name="T71" fmla="*/ 806 h 2549"/>
                <a:gd name="T72" fmla="*/ 1230 w 1603"/>
                <a:gd name="T73" fmla="*/ 956 h 2549"/>
                <a:gd name="T74" fmla="*/ 1231 w 1603"/>
                <a:gd name="T75" fmla="*/ 959 h 2549"/>
                <a:gd name="T76" fmla="*/ 1343 w 1603"/>
                <a:gd name="T77" fmla="*/ 1196 h 2549"/>
                <a:gd name="T78" fmla="*/ 1515 w 1603"/>
                <a:gd name="T79" fmla="*/ 1747 h 2549"/>
                <a:gd name="T80" fmla="*/ 1514 w 1603"/>
                <a:gd name="T81" fmla="*/ 1776 h 2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3" h="2549">
                  <a:moveTo>
                    <a:pt x="1403" y="1114"/>
                  </a:moveTo>
                  <a:cubicBezTo>
                    <a:pt x="1369" y="1039"/>
                    <a:pt x="1332" y="962"/>
                    <a:pt x="1294" y="885"/>
                  </a:cubicBezTo>
                  <a:cubicBezTo>
                    <a:pt x="1293" y="884"/>
                    <a:pt x="1293" y="883"/>
                    <a:pt x="1292" y="883"/>
                  </a:cubicBezTo>
                  <a:cubicBezTo>
                    <a:pt x="1273" y="843"/>
                    <a:pt x="1253" y="804"/>
                    <a:pt x="1233" y="765"/>
                  </a:cubicBezTo>
                  <a:cubicBezTo>
                    <a:pt x="1023" y="360"/>
                    <a:pt x="802" y="0"/>
                    <a:pt x="802" y="0"/>
                  </a:cubicBezTo>
                  <a:cubicBezTo>
                    <a:pt x="802" y="0"/>
                    <a:pt x="616" y="302"/>
                    <a:pt x="423" y="665"/>
                  </a:cubicBezTo>
                  <a:cubicBezTo>
                    <a:pt x="423" y="665"/>
                    <a:pt x="423" y="665"/>
                    <a:pt x="423" y="665"/>
                  </a:cubicBezTo>
                  <a:cubicBezTo>
                    <a:pt x="368" y="770"/>
                    <a:pt x="311" y="881"/>
                    <a:pt x="258" y="990"/>
                  </a:cubicBezTo>
                  <a:cubicBezTo>
                    <a:pt x="258" y="992"/>
                    <a:pt x="257" y="993"/>
                    <a:pt x="256" y="995"/>
                  </a:cubicBezTo>
                  <a:cubicBezTo>
                    <a:pt x="238" y="1033"/>
                    <a:pt x="220" y="1071"/>
                    <a:pt x="203" y="1108"/>
                  </a:cubicBezTo>
                  <a:cubicBezTo>
                    <a:pt x="105" y="1323"/>
                    <a:pt x="28" y="1526"/>
                    <a:pt x="6" y="1672"/>
                  </a:cubicBezTo>
                  <a:cubicBezTo>
                    <a:pt x="2" y="1699"/>
                    <a:pt x="0" y="1724"/>
                    <a:pt x="0" y="1747"/>
                  </a:cubicBezTo>
                  <a:cubicBezTo>
                    <a:pt x="0" y="1787"/>
                    <a:pt x="3" y="1826"/>
                    <a:pt x="9" y="1864"/>
                  </a:cubicBezTo>
                  <a:cubicBezTo>
                    <a:pt x="65" y="2251"/>
                    <a:pt x="399" y="2549"/>
                    <a:pt x="802" y="2549"/>
                  </a:cubicBezTo>
                  <a:cubicBezTo>
                    <a:pt x="1155" y="2549"/>
                    <a:pt x="1455" y="2320"/>
                    <a:pt x="1562" y="2002"/>
                  </a:cubicBezTo>
                  <a:cubicBezTo>
                    <a:pt x="1582" y="1944"/>
                    <a:pt x="1595" y="1882"/>
                    <a:pt x="1600" y="1818"/>
                  </a:cubicBezTo>
                  <a:cubicBezTo>
                    <a:pt x="1602" y="1795"/>
                    <a:pt x="1603" y="1771"/>
                    <a:pt x="1603" y="1747"/>
                  </a:cubicBezTo>
                  <a:cubicBezTo>
                    <a:pt x="1603" y="1603"/>
                    <a:pt x="1518" y="1367"/>
                    <a:pt x="1403" y="1114"/>
                  </a:cubicBezTo>
                  <a:close/>
                  <a:moveTo>
                    <a:pt x="1514" y="1776"/>
                  </a:moveTo>
                  <a:cubicBezTo>
                    <a:pt x="1514" y="1787"/>
                    <a:pt x="1513" y="1799"/>
                    <a:pt x="1512" y="1809"/>
                  </a:cubicBezTo>
                  <a:cubicBezTo>
                    <a:pt x="1509" y="1853"/>
                    <a:pt x="1501" y="1896"/>
                    <a:pt x="1489" y="1937"/>
                  </a:cubicBezTo>
                  <a:cubicBezTo>
                    <a:pt x="1486" y="1949"/>
                    <a:pt x="1482" y="1961"/>
                    <a:pt x="1478" y="1973"/>
                  </a:cubicBezTo>
                  <a:cubicBezTo>
                    <a:pt x="1381" y="2263"/>
                    <a:pt x="1111" y="2457"/>
                    <a:pt x="805" y="2457"/>
                  </a:cubicBezTo>
                  <a:cubicBezTo>
                    <a:pt x="633" y="2457"/>
                    <a:pt x="468" y="2395"/>
                    <a:pt x="338" y="2283"/>
                  </a:cubicBezTo>
                  <a:cubicBezTo>
                    <a:pt x="236" y="2193"/>
                    <a:pt x="161" y="2077"/>
                    <a:pt x="124" y="1948"/>
                  </a:cubicBezTo>
                  <a:cubicBezTo>
                    <a:pt x="114" y="1916"/>
                    <a:pt x="107" y="1884"/>
                    <a:pt x="102" y="1851"/>
                  </a:cubicBezTo>
                  <a:cubicBezTo>
                    <a:pt x="97" y="1817"/>
                    <a:pt x="95" y="1782"/>
                    <a:pt x="95" y="1747"/>
                  </a:cubicBezTo>
                  <a:cubicBezTo>
                    <a:pt x="95" y="1739"/>
                    <a:pt x="95" y="1731"/>
                    <a:pt x="96" y="1722"/>
                  </a:cubicBezTo>
                  <a:cubicBezTo>
                    <a:pt x="97" y="1710"/>
                    <a:pt x="98" y="1698"/>
                    <a:pt x="100" y="1686"/>
                  </a:cubicBezTo>
                  <a:cubicBezTo>
                    <a:pt x="119" y="1559"/>
                    <a:pt x="183" y="1384"/>
                    <a:pt x="267" y="1195"/>
                  </a:cubicBezTo>
                  <a:cubicBezTo>
                    <a:pt x="316" y="1084"/>
                    <a:pt x="373" y="968"/>
                    <a:pt x="431" y="855"/>
                  </a:cubicBezTo>
                  <a:cubicBezTo>
                    <a:pt x="431" y="853"/>
                    <a:pt x="432" y="852"/>
                    <a:pt x="433" y="850"/>
                  </a:cubicBezTo>
                  <a:cubicBezTo>
                    <a:pt x="462" y="792"/>
                    <a:pt x="492" y="735"/>
                    <a:pt x="522" y="680"/>
                  </a:cubicBezTo>
                  <a:cubicBezTo>
                    <a:pt x="522" y="680"/>
                    <a:pt x="522" y="680"/>
                    <a:pt x="522" y="680"/>
                  </a:cubicBezTo>
                  <a:cubicBezTo>
                    <a:pt x="631" y="476"/>
                    <a:pt x="737" y="293"/>
                    <a:pt x="805" y="177"/>
                  </a:cubicBezTo>
                  <a:cubicBezTo>
                    <a:pt x="903" y="343"/>
                    <a:pt x="1032" y="571"/>
                    <a:pt x="1154" y="806"/>
                  </a:cubicBezTo>
                  <a:cubicBezTo>
                    <a:pt x="1179" y="856"/>
                    <a:pt x="1205" y="906"/>
                    <a:pt x="1230" y="956"/>
                  </a:cubicBezTo>
                  <a:cubicBezTo>
                    <a:pt x="1230" y="957"/>
                    <a:pt x="1231" y="958"/>
                    <a:pt x="1231" y="959"/>
                  </a:cubicBezTo>
                  <a:cubicBezTo>
                    <a:pt x="1271" y="1039"/>
                    <a:pt x="1308" y="1119"/>
                    <a:pt x="1343" y="1196"/>
                  </a:cubicBezTo>
                  <a:cubicBezTo>
                    <a:pt x="1444" y="1423"/>
                    <a:pt x="1515" y="1626"/>
                    <a:pt x="1515" y="1747"/>
                  </a:cubicBezTo>
                  <a:cubicBezTo>
                    <a:pt x="1515" y="1757"/>
                    <a:pt x="1515" y="1767"/>
                    <a:pt x="1514" y="1776"/>
                  </a:cubicBezTo>
                  <a:close/>
                </a:path>
              </a:pathLst>
            </a:custGeom>
            <a:solidFill>
              <a:srgbClr val="C1E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3"/>
            <p:cNvSpPr>
              <a:spLocks/>
            </p:cNvSpPr>
            <p:nvPr userDrawn="1"/>
          </p:nvSpPr>
          <p:spPr bwMode="auto">
            <a:xfrm>
              <a:off x="4238" y="1407"/>
              <a:ext cx="498" cy="210"/>
            </a:xfrm>
            <a:custGeom>
              <a:avLst/>
              <a:gdLst>
                <a:gd name="T0" fmla="*/ 800 w 800"/>
                <a:gd name="T1" fmla="*/ 299 h 338"/>
                <a:gd name="T2" fmla="*/ 714 w 800"/>
                <a:gd name="T3" fmla="*/ 338 h 338"/>
                <a:gd name="T4" fmla="*/ 485 w 800"/>
                <a:gd name="T5" fmla="*/ 192 h 338"/>
                <a:gd name="T6" fmla="*/ 256 w 800"/>
                <a:gd name="T7" fmla="*/ 338 h 338"/>
                <a:gd name="T8" fmla="*/ 27 w 800"/>
                <a:gd name="T9" fmla="*/ 192 h 338"/>
                <a:gd name="T10" fmla="*/ 0 w 800"/>
                <a:gd name="T11" fmla="*/ 195 h 338"/>
                <a:gd name="T12" fmla="*/ 2 w 800"/>
                <a:gd name="T13" fmla="*/ 190 h 338"/>
                <a:gd name="T14" fmla="*/ 91 w 800"/>
                <a:gd name="T15" fmla="*/ 20 h 338"/>
                <a:gd name="T16" fmla="*/ 256 w 800"/>
                <a:gd name="T17" fmla="*/ 146 h 338"/>
                <a:gd name="T18" fmla="*/ 485 w 800"/>
                <a:gd name="T19" fmla="*/ 0 h 338"/>
                <a:gd name="T20" fmla="*/ 714 w 800"/>
                <a:gd name="T21" fmla="*/ 146 h 338"/>
                <a:gd name="T22" fmla="*/ 723 w 800"/>
                <a:gd name="T23" fmla="*/ 146 h 338"/>
                <a:gd name="T24" fmla="*/ 799 w 800"/>
                <a:gd name="T25" fmla="*/ 296 h 338"/>
                <a:gd name="T26" fmla="*/ 800 w 800"/>
                <a:gd name="T27" fmla="*/ 29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0" h="338">
                  <a:moveTo>
                    <a:pt x="800" y="299"/>
                  </a:moveTo>
                  <a:cubicBezTo>
                    <a:pt x="779" y="321"/>
                    <a:pt x="753" y="338"/>
                    <a:pt x="714" y="338"/>
                  </a:cubicBezTo>
                  <a:cubicBezTo>
                    <a:pt x="600" y="338"/>
                    <a:pt x="600" y="192"/>
                    <a:pt x="485" y="192"/>
                  </a:cubicBezTo>
                  <a:cubicBezTo>
                    <a:pt x="371" y="192"/>
                    <a:pt x="371" y="338"/>
                    <a:pt x="256" y="338"/>
                  </a:cubicBezTo>
                  <a:cubicBezTo>
                    <a:pt x="142" y="338"/>
                    <a:pt x="142" y="192"/>
                    <a:pt x="27" y="192"/>
                  </a:cubicBezTo>
                  <a:cubicBezTo>
                    <a:pt x="17" y="192"/>
                    <a:pt x="8" y="193"/>
                    <a:pt x="0" y="195"/>
                  </a:cubicBezTo>
                  <a:cubicBezTo>
                    <a:pt x="0" y="193"/>
                    <a:pt x="1" y="192"/>
                    <a:pt x="2" y="190"/>
                  </a:cubicBezTo>
                  <a:cubicBezTo>
                    <a:pt x="31" y="132"/>
                    <a:pt x="61" y="75"/>
                    <a:pt x="91" y="20"/>
                  </a:cubicBezTo>
                  <a:cubicBezTo>
                    <a:pt x="148" y="60"/>
                    <a:pt x="168" y="146"/>
                    <a:pt x="256" y="146"/>
                  </a:cubicBezTo>
                  <a:cubicBezTo>
                    <a:pt x="371" y="146"/>
                    <a:pt x="371" y="0"/>
                    <a:pt x="485" y="0"/>
                  </a:cubicBezTo>
                  <a:cubicBezTo>
                    <a:pt x="600" y="0"/>
                    <a:pt x="600" y="146"/>
                    <a:pt x="714" y="146"/>
                  </a:cubicBezTo>
                  <a:cubicBezTo>
                    <a:pt x="717" y="146"/>
                    <a:pt x="720" y="146"/>
                    <a:pt x="723" y="146"/>
                  </a:cubicBezTo>
                  <a:cubicBezTo>
                    <a:pt x="748" y="196"/>
                    <a:pt x="774" y="246"/>
                    <a:pt x="799" y="296"/>
                  </a:cubicBezTo>
                  <a:cubicBezTo>
                    <a:pt x="799" y="297"/>
                    <a:pt x="800" y="298"/>
                    <a:pt x="800" y="299"/>
                  </a:cubicBezTo>
                  <a:close/>
                </a:path>
              </a:pathLst>
            </a:custGeom>
            <a:solidFill>
              <a:srgbClr val="32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592853" y="3507854"/>
            <a:ext cx="1714178" cy="115212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53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2592853" y="3147814"/>
            <a:ext cx="1714178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54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611560" y="3507854"/>
            <a:ext cx="1714178" cy="115212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55" name="Text Placeholder 20"/>
          <p:cNvSpPr>
            <a:spLocks noGrp="1"/>
          </p:cNvSpPr>
          <p:nvPr>
            <p:ph type="body" sz="quarter" idx="26" hasCustomPrompt="1"/>
          </p:nvPr>
        </p:nvSpPr>
        <p:spPr>
          <a:xfrm>
            <a:off x="611560" y="3147814"/>
            <a:ext cx="1714178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56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557578" y="3507854"/>
            <a:ext cx="1714178" cy="115212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57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6557578" y="3147814"/>
            <a:ext cx="1714178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58" name="Text Placeholder 20"/>
          <p:cNvSpPr>
            <a:spLocks noGrp="1"/>
          </p:cNvSpPr>
          <p:nvPr>
            <p:ph type="body" sz="quarter" idx="29" hasCustomPrompt="1"/>
          </p:nvPr>
        </p:nvSpPr>
        <p:spPr>
          <a:xfrm>
            <a:off x="4576285" y="3507854"/>
            <a:ext cx="1714178" cy="115212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59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4576285" y="3147814"/>
            <a:ext cx="1714178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59725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r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Hourglass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5076056" y="1568450"/>
            <a:ext cx="2301592" cy="3001224"/>
            <a:chOff x="2529" y="1161"/>
            <a:chExt cx="704" cy="918"/>
          </a:xfrm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2880" y="1215"/>
              <a:ext cx="303" cy="810"/>
            </a:xfrm>
            <a:custGeom>
              <a:avLst/>
              <a:gdLst>
                <a:gd name="T0" fmla="*/ 127 w 127"/>
                <a:gd name="T1" fmla="*/ 340 h 340"/>
                <a:gd name="T2" fmla="*/ 0 w 127"/>
                <a:gd name="T3" fmla="*/ 340 h 340"/>
                <a:gd name="T4" fmla="*/ 0 w 127"/>
                <a:gd name="T5" fmla="*/ 0 h 340"/>
                <a:gd name="T6" fmla="*/ 127 w 127"/>
                <a:gd name="T7" fmla="*/ 0 h 340"/>
                <a:gd name="T8" fmla="*/ 19 w 127"/>
                <a:gd name="T9" fmla="*/ 157 h 340"/>
                <a:gd name="T10" fmla="*/ 15 w 127"/>
                <a:gd name="T11" fmla="*/ 159 h 340"/>
                <a:gd name="T12" fmla="*/ 15 w 127"/>
                <a:gd name="T13" fmla="*/ 180 h 340"/>
                <a:gd name="T14" fmla="*/ 19 w 127"/>
                <a:gd name="T15" fmla="*/ 183 h 340"/>
                <a:gd name="T16" fmla="*/ 127 w 127"/>
                <a:gd name="T1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340">
                  <a:moveTo>
                    <a:pt x="127" y="340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5" y="58"/>
                    <a:pt x="58" y="133"/>
                    <a:pt x="19" y="157"/>
                  </a:cubicBezTo>
                  <a:cubicBezTo>
                    <a:pt x="18" y="158"/>
                    <a:pt x="16" y="159"/>
                    <a:pt x="15" y="159"/>
                  </a:cubicBezTo>
                  <a:cubicBezTo>
                    <a:pt x="13" y="166"/>
                    <a:pt x="13" y="173"/>
                    <a:pt x="15" y="180"/>
                  </a:cubicBezTo>
                  <a:cubicBezTo>
                    <a:pt x="16" y="181"/>
                    <a:pt x="17" y="182"/>
                    <a:pt x="19" y="183"/>
                  </a:cubicBezTo>
                  <a:cubicBezTo>
                    <a:pt x="57" y="206"/>
                    <a:pt x="125" y="282"/>
                    <a:pt x="127" y="340"/>
                  </a:cubicBezTo>
                  <a:close/>
                </a:path>
              </a:pathLst>
            </a:custGeom>
            <a:solidFill>
              <a:srgbClr val="BF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2579" y="1215"/>
              <a:ext cx="301" cy="810"/>
            </a:xfrm>
            <a:custGeom>
              <a:avLst/>
              <a:gdLst>
                <a:gd name="T0" fmla="*/ 126 w 126"/>
                <a:gd name="T1" fmla="*/ 0 h 340"/>
                <a:gd name="T2" fmla="*/ 126 w 126"/>
                <a:gd name="T3" fmla="*/ 340 h 340"/>
                <a:gd name="T4" fmla="*/ 0 w 126"/>
                <a:gd name="T5" fmla="*/ 340 h 340"/>
                <a:gd name="T6" fmla="*/ 108 w 126"/>
                <a:gd name="T7" fmla="*/ 183 h 340"/>
                <a:gd name="T8" fmla="*/ 112 w 126"/>
                <a:gd name="T9" fmla="*/ 180 h 340"/>
                <a:gd name="T10" fmla="*/ 112 w 126"/>
                <a:gd name="T11" fmla="*/ 159 h 340"/>
                <a:gd name="T12" fmla="*/ 107 w 126"/>
                <a:gd name="T13" fmla="*/ 157 h 340"/>
                <a:gd name="T14" fmla="*/ 0 w 126"/>
                <a:gd name="T15" fmla="*/ 0 h 340"/>
                <a:gd name="T16" fmla="*/ 126 w 126"/>
                <a:gd name="T1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340">
                  <a:moveTo>
                    <a:pt x="126" y="0"/>
                  </a:moveTo>
                  <a:cubicBezTo>
                    <a:pt x="126" y="340"/>
                    <a:pt x="126" y="340"/>
                    <a:pt x="126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1" y="282"/>
                    <a:pt x="70" y="206"/>
                    <a:pt x="108" y="183"/>
                  </a:cubicBezTo>
                  <a:cubicBezTo>
                    <a:pt x="109" y="182"/>
                    <a:pt x="111" y="181"/>
                    <a:pt x="112" y="180"/>
                  </a:cubicBezTo>
                  <a:cubicBezTo>
                    <a:pt x="114" y="173"/>
                    <a:pt x="113" y="166"/>
                    <a:pt x="112" y="159"/>
                  </a:cubicBezTo>
                  <a:cubicBezTo>
                    <a:pt x="110" y="159"/>
                    <a:pt x="109" y="158"/>
                    <a:pt x="107" y="157"/>
                  </a:cubicBezTo>
                  <a:cubicBezTo>
                    <a:pt x="69" y="133"/>
                    <a:pt x="1" y="58"/>
                    <a:pt x="0" y="0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D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2880" y="1161"/>
              <a:ext cx="353" cy="54"/>
            </a:xfrm>
            <a:custGeom>
              <a:avLst/>
              <a:gdLst>
                <a:gd name="T0" fmla="*/ 148 w 148"/>
                <a:gd name="T1" fmla="*/ 11 h 23"/>
                <a:gd name="T2" fmla="*/ 137 w 148"/>
                <a:gd name="T3" fmla="*/ 23 h 23"/>
                <a:gd name="T4" fmla="*/ 0 w 148"/>
                <a:gd name="T5" fmla="*/ 23 h 23"/>
                <a:gd name="T6" fmla="*/ 0 w 148"/>
                <a:gd name="T7" fmla="*/ 0 h 23"/>
                <a:gd name="T8" fmla="*/ 137 w 148"/>
                <a:gd name="T9" fmla="*/ 0 h 23"/>
                <a:gd name="T10" fmla="*/ 148 w 148"/>
                <a:gd name="T11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23">
                  <a:moveTo>
                    <a:pt x="148" y="11"/>
                  </a:moveTo>
                  <a:cubicBezTo>
                    <a:pt x="148" y="18"/>
                    <a:pt x="143" y="23"/>
                    <a:pt x="13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0"/>
                    <a:pt x="148" y="5"/>
                    <a:pt x="148" y="11"/>
                  </a:cubicBezTo>
                  <a:close/>
                </a:path>
              </a:pathLst>
            </a:custGeom>
            <a:solidFill>
              <a:srgbClr val="9DC1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880" y="2025"/>
              <a:ext cx="353" cy="54"/>
            </a:xfrm>
            <a:custGeom>
              <a:avLst/>
              <a:gdLst>
                <a:gd name="T0" fmla="*/ 148 w 148"/>
                <a:gd name="T1" fmla="*/ 11 h 23"/>
                <a:gd name="T2" fmla="*/ 145 w 148"/>
                <a:gd name="T3" fmla="*/ 19 h 23"/>
                <a:gd name="T4" fmla="*/ 137 w 148"/>
                <a:gd name="T5" fmla="*/ 23 h 23"/>
                <a:gd name="T6" fmla="*/ 0 w 148"/>
                <a:gd name="T7" fmla="*/ 23 h 23"/>
                <a:gd name="T8" fmla="*/ 0 w 148"/>
                <a:gd name="T9" fmla="*/ 0 h 23"/>
                <a:gd name="T10" fmla="*/ 137 w 148"/>
                <a:gd name="T11" fmla="*/ 0 h 23"/>
                <a:gd name="T12" fmla="*/ 148 w 148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23">
                  <a:moveTo>
                    <a:pt x="148" y="11"/>
                  </a:moveTo>
                  <a:cubicBezTo>
                    <a:pt x="148" y="15"/>
                    <a:pt x="147" y="17"/>
                    <a:pt x="145" y="19"/>
                  </a:cubicBezTo>
                  <a:cubicBezTo>
                    <a:pt x="143" y="21"/>
                    <a:pt x="140" y="23"/>
                    <a:pt x="13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0"/>
                    <a:pt x="148" y="5"/>
                    <a:pt x="148" y="11"/>
                  </a:cubicBezTo>
                  <a:close/>
                </a:path>
              </a:pathLst>
            </a:custGeom>
            <a:solidFill>
              <a:srgbClr val="9DC1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2880" y="1746"/>
              <a:ext cx="244" cy="279"/>
            </a:xfrm>
            <a:custGeom>
              <a:avLst/>
              <a:gdLst>
                <a:gd name="T0" fmla="*/ 102 w 102"/>
                <a:gd name="T1" fmla="*/ 117 h 117"/>
                <a:gd name="T2" fmla="*/ 0 w 102"/>
                <a:gd name="T3" fmla="*/ 117 h 117"/>
                <a:gd name="T4" fmla="*/ 0 w 102"/>
                <a:gd name="T5" fmla="*/ 0 h 117"/>
                <a:gd name="T6" fmla="*/ 0 w 102"/>
                <a:gd name="T7" fmla="*/ 0 h 117"/>
                <a:gd name="T8" fmla="*/ 16 w 102"/>
                <a:gd name="T9" fmla="*/ 6 h 117"/>
                <a:gd name="T10" fmla="*/ 102 w 102"/>
                <a:gd name="T11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7">
                  <a:moveTo>
                    <a:pt x="102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2"/>
                    <a:pt x="16" y="6"/>
                  </a:cubicBezTo>
                  <a:cubicBezTo>
                    <a:pt x="41" y="21"/>
                    <a:pt x="85" y="73"/>
                    <a:pt x="102" y="117"/>
                  </a:cubicBezTo>
                  <a:close/>
                </a:path>
              </a:pathLst>
            </a:custGeom>
            <a:solidFill>
              <a:srgbClr val="E2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2694" y="1392"/>
              <a:ext cx="186" cy="178"/>
            </a:xfrm>
            <a:custGeom>
              <a:avLst/>
              <a:gdLst>
                <a:gd name="T0" fmla="*/ 78 w 78"/>
                <a:gd name="T1" fmla="*/ 0 h 75"/>
                <a:gd name="T2" fmla="*/ 78 w 78"/>
                <a:gd name="T3" fmla="*/ 75 h 75"/>
                <a:gd name="T4" fmla="*/ 78 w 78"/>
                <a:gd name="T5" fmla="*/ 75 h 75"/>
                <a:gd name="T6" fmla="*/ 63 w 78"/>
                <a:gd name="T7" fmla="*/ 69 h 75"/>
                <a:gd name="T8" fmla="*/ 0 w 78"/>
                <a:gd name="T9" fmla="*/ 0 h 75"/>
                <a:gd name="T10" fmla="*/ 78 w 7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75">
                  <a:moveTo>
                    <a:pt x="78" y="0"/>
                  </a:moveTo>
                  <a:cubicBezTo>
                    <a:pt x="78" y="75"/>
                    <a:pt x="78" y="75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4" y="75"/>
                    <a:pt x="69" y="73"/>
                    <a:pt x="63" y="69"/>
                  </a:cubicBezTo>
                  <a:cubicBezTo>
                    <a:pt x="46" y="58"/>
                    <a:pt x="20" y="31"/>
                    <a:pt x="0" y="0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ED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2529" y="1161"/>
              <a:ext cx="351" cy="54"/>
            </a:xfrm>
            <a:custGeom>
              <a:avLst/>
              <a:gdLst>
                <a:gd name="T0" fmla="*/ 0 w 147"/>
                <a:gd name="T1" fmla="*/ 11 h 23"/>
                <a:gd name="T2" fmla="*/ 11 w 147"/>
                <a:gd name="T3" fmla="*/ 23 h 23"/>
                <a:gd name="T4" fmla="*/ 147 w 147"/>
                <a:gd name="T5" fmla="*/ 23 h 23"/>
                <a:gd name="T6" fmla="*/ 147 w 147"/>
                <a:gd name="T7" fmla="*/ 0 h 23"/>
                <a:gd name="T8" fmla="*/ 11 w 147"/>
                <a:gd name="T9" fmla="*/ 0 h 23"/>
                <a:gd name="T10" fmla="*/ 0 w 147"/>
                <a:gd name="T11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47" y="23"/>
                    <a:pt x="147" y="23"/>
                    <a:pt x="147" y="23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2529" y="2025"/>
              <a:ext cx="351" cy="54"/>
            </a:xfrm>
            <a:custGeom>
              <a:avLst/>
              <a:gdLst>
                <a:gd name="T0" fmla="*/ 147 w 147"/>
                <a:gd name="T1" fmla="*/ 0 h 23"/>
                <a:gd name="T2" fmla="*/ 147 w 147"/>
                <a:gd name="T3" fmla="*/ 23 h 23"/>
                <a:gd name="T4" fmla="*/ 11 w 147"/>
                <a:gd name="T5" fmla="*/ 23 h 23"/>
                <a:gd name="T6" fmla="*/ 3 w 147"/>
                <a:gd name="T7" fmla="*/ 19 h 23"/>
                <a:gd name="T8" fmla="*/ 0 w 147"/>
                <a:gd name="T9" fmla="*/ 11 h 23"/>
                <a:gd name="T10" fmla="*/ 11 w 147"/>
                <a:gd name="T11" fmla="*/ 0 h 23"/>
                <a:gd name="T12" fmla="*/ 147 w 147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23">
                  <a:moveTo>
                    <a:pt x="147" y="0"/>
                  </a:moveTo>
                  <a:cubicBezTo>
                    <a:pt x="147" y="23"/>
                    <a:pt x="147" y="23"/>
                    <a:pt x="147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8" y="23"/>
                    <a:pt x="5" y="21"/>
                    <a:pt x="3" y="19"/>
                  </a:cubicBezTo>
                  <a:cubicBezTo>
                    <a:pt x="1" y="17"/>
                    <a:pt x="0" y="15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2636" y="1746"/>
              <a:ext cx="244" cy="279"/>
            </a:xfrm>
            <a:custGeom>
              <a:avLst/>
              <a:gdLst>
                <a:gd name="T0" fmla="*/ 102 w 102"/>
                <a:gd name="T1" fmla="*/ 0 h 117"/>
                <a:gd name="T2" fmla="*/ 102 w 102"/>
                <a:gd name="T3" fmla="*/ 117 h 117"/>
                <a:gd name="T4" fmla="*/ 0 w 102"/>
                <a:gd name="T5" fmla="*/ 117 h 117"/>
                <a:gd name="T6" fmla="*/ 87 w 102"/>
                <a:gd name="T7" fmla="*/ 6 h 117"/>
                <a:gd name="T8" fmla="*/ 102 w 102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7">
                  <a:moveTo>
                    <a:pt x="102" y="0"/>
                  </a:moveTo>
                  <a:cubicBezTo>
                    <a:pt x="102" y="117"/>
                    <a:pt x="102" y="117"/>
                    <a:pt x="102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8" y="73"/>
                    <a:pt x="62" y="21"/>
                    <a:pt x="87" y="6"/>
                  </a:cubicBezTo>
                  <a:cubicBezTo>
                    <a:pt x="93" y="2"/>
                    <a:pt x="98" y="0"/>
                    <a:pt x="102" y="0"/>
                  </a:cubicBezTo>
                  <a:close/>
                </a:path>
              </a:pathLst>
            </a:custGeom>
            <a:solidFill>
              <a:srgbClr val="ED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auto">
            <a:xfrm>
              <a:off x="2873" y="1568"/>
              <a:ext cx="14" cy="9"/>
            </a:xfrm>
            <a:prstGeom prst="rect">
              <a:avLst/>
            </a:prstGeom>
            <a:solidFill>
              <a:srgbClr val="ED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/>
            <p:cNvSpPr>
              <a:spLocks noEditPoints="1"/>
            </p:cNvSpPr>
            <p:nvPr userDrawn="1"/>
          </p:nvSpPr>
          <p:spPr bwMode="auto">
            <a:xfrm>
              <a:off x="2873" y="1594"/>
              <a:ext cx="14" cy="126"/>
            </a:xfrm>
            <a:custGeom>
              <a:avLst/>
              <a:gdLst>
                <a:gd name="T0" fmla="*/ 14 w 14"/>
                <a:gd name="T1" fmla="*/ 126 h 126"/>
                <a:gd name="T2" fmla="*/ 0 w 14"/>
                <a:gd name="T3" fmla="*/ 126 h 126"/>
                <a:gd name="T4" fmla="*/ 0 w 14"/>
                <a:gd name="T5" fmla="*/ 107 h 126"/>
                <a:gd name="T6" fmla="*/ 14 w 14"/>
                <a:gd name="T7" fmla="*/ 107 h 126"/>
                <a:gd name="T8" fmla="*/ 14 w 14"/>
                <a:gd name="T9" fmla="*/ 126 h 126"/>
                <a:gd name="T10" fmla="*/ 14 w 14"/>
                <a:gd name="T11" fmla="*/ 90 h 126"/>
                <a:gd name="T12" fmla="*/ 0 w 14"/>
                <a:gd name="T13" fmla="*/ 90 h 126"/>
                <a:gd name="T14" fmla="*/ 0 w 14"/>
                <a:gd name="T15" fmla="*/ 71 h 126"/>
                <a:gd name="T16" fmla="*/ 14 w 14"/>
                <a:gd name="T17" fmla="*/ 71 h 126"/>
                <a:gd name="T18" fmla="*/ 14 w 14"/>
                <a:gd name="T19" fmla="*/ 90 h 126"/>
                <a:gd name="T20" fmla="*/ 14 w 14"/>
                <a:gd name="T21" fmla="*/ 55 h 126"/>
                <a:gd name="T22" fmla="*/ 0 w 14"/>
                <a:gd name="T23" fmla="*/ 55 h 126"/>
                <a:gd name="T24" fmla="*/ 0 w 14"/>
                <a:gd name="T25" fmla="*/ 36 h 126"/>
                <a:gd name="T26" fmla="*/ 14 w 14"/>
                <a:gd name="T27" fmla="*/ 36 h 126"/>
                <a:gd name="T28" fmla="*/ 14 w 14"/>
                <a:gd name="T29" fmla="*/ 55 h 126"/>
                <a:gd name="T30" fmla="*/ 14 w 14"/>
                <a:gd name="T31" fmla="*/ 19 h 126"/>
                <a:gd name="T32" fmla="*/ 0 w 14"/>
                <a:gd name="T33" fmla="*/ 19 h 126"/>
                <a:gd name="T34" fmla="*/ 0 w 14"/>
                <a:gd name="T35" fmla="*/ 0 h 126"/>
                <a:gd name="T36" fmla="*/ 14 w 14"/>
                <a:gd name="T37" fmla="*/ 0 h 126"/>
                <a:gd name="T38" fmla="*/ 14 w 14"/>
                <a:gd name="T39" fmla="*/ 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26">
                  <a:moveTo>
                    <a:pt x="14" y="126"/>
                  </a:moveTo>
                  <a:lnTo>
                    <a:pt x="0" y="126"/>
                  </a:lnTo>
                  <a:lnTo>
                    <a:pt x="0" y="107"/>
                  </a:lnTo>
                  <a:lnTo>
                    <a:pt x="14" y="107"/>
                  </a:lnTo>
                  <a:lnTo>
                    <a:pt x="14" y="126"/>
                  </a:lnTo>
                  <a:close/>
                  <a:moveTo>
                    <a:pt x="14" y="90"/>
                  </a:moveTo>
                  <a:lnTo>
                    <a:pt x="0" y="90"/>
                  </a:lnTo>
                  <a:lnTo>
                    <a:pt x="0" y="71"/>
                  </a:lnTo>
                  <a:lnTo>
                    <a:pt x="14" y="71"/>
                  </a:lnTo>
                  <a:lnTo>
                    <a:pt x="14" y="90"/>
                  </a:lnTo>
                  <a:close/>
                  <a:moveTo>
                    <a:pt x="14" y="55"/>
                  </a:moveTo>
                  <a:lnTo>
                    <a:pt x="0" y="55"/>
                  </a:lnTo>
                  <a:lnTo>
                    <a:pt x="0" y="36"/>
                  </a:lnTo>
                  <a:lnTo>
                    <a:pt x="14" y="36"/>
                  </a:lnTo>
                  <a:lnTo>
                    <a:pt x="14" y="55"/>
                  </a:lnTo>
                  <a:close/>
                  <a:moveTo>
                    <a:pt x="14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19"/>
                  </a:lnTo>
                  <a:close/>
                </a:path>
              </a:pathLst>
            </a:custGeom>
            <a:solidFill>
              <a:srgbClr val="ED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auto">
            <a:xfrm>
              <a:off x="2873" y="1737"/>
              <a:ext cx="14" cy="12"/>
            </a:xfrm>
            <a:prstGeom prst="rect">
              <a:avLst/>
            </a:prstGeom>
            <a:solidFill>
              <a:srgbClr val="ED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2880" y="1392"/>
              <a:ext cx="189" cy="178"/>
            </a:xfrm>
            <a:custGeom>
              <a:avLst/>
              <a:gdLst>
                <a:gd name="T0" fmla="*/ 79 w 79"/>
                <a:gd name="T1" fmla="*/ 0 h 75"/>
                <a:gd name="T2" fmla="*/ 16 w 79"/>
                <a:gd name="T3" fmla="*/ 69 h 75"/>
                <a:gd name="T4" fmla="*/ 0 w 79"/>
                <a:gd name="T5" fmla="*/ 75 h 75"/>
                <a:gd name="T6" fmla="*/ 0 w 79"/>
                <a:gd name="T7" fmla="*/ 75 h 75"/>
                <a:gd name="T8" fmla="*/ 0 w 79"/>
                <a:gd name="T9" fmla="*/ 0 h 75"/>
                <a:gd name="T10" fmla="*/ 79 w 79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75">
                  <a:moveTo>
                    <a:pt x="79" y="0"/>
                  </a:moveTo>
                  <a:cubicBezTo>
                    <a:pt x="59" y="31"/>
                    <a:pt x="33" y="58"/>
                    <a:pt x="16" y="69"/>
                  </a:cubicBezTo>
                  <a:cubicBezTo>
                    <a:pt x="9" y="73"/>
                    <a:pt x="4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2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2377034"/>
            <a:ext cx="3600400" cy="1922908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64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467544" y="2016994"/>
            <a:ext cx="3600400" cy="360040"/>
          </a:xfrm>
        </p:spPr>
        <p:txBody>
          <a:bodyPr>
            <a:noAutofit/>
          </a:bodyPr>
          <a:lstStyle>
            <a:lvl1pPr marL="0" indent="0" algn="r">
              <a:buNone/>
              <a:defRPr sz="22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4457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Proces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4 Step Process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37" name="Group 336"/>
          <p:cNvGrpSpPr/>
          <p:nvPr userDrawn="1"/>
        </p:nvGrpSpPr>
        <p:grpSpPr>
          <a:xfrm>
            <a:off x="3032178" y="1473019"/>
            <a:ext cx="3079644" cy="3087480"/>
            <a:chOff x="3080523" y="1481722"/>
            <a:chExt cx="3062281" cy="3070073"/>
          </a:xfrm>
        </p:grpSpPr>
        <p:sp>
          <p:nvSpPr>
            <p:cNvPr id="338" name="Freeform 33"/>
            <p:cNvSpPr>
              <a:spLocks/>
            </p:cNvSpPr>
            <p:nvPr userDrawn="1"/>
          </p:nvSpPr>
          <p:spPr bwMode="auto">
            <a:xfrm>
              <a:off x="4607767" y="1481722"/>
              <a:ext cx="1535037" cy="1772841"/>
            </a:xfrm>
            <a:custGeom>
              <a:avLst/>
              <a:gdLst>
                <a:gd name="T0" fmla="*/ 1377 w 1377"/>
                <a:gd name="T1" fmla="*/ 1357 h 1590"/>
                <a:gd name="T2" fmla="*/ 1144 w 1377"/>
                <a:gd name="T3" fmla="*/ 1590 h 1590"/>
                <a:gd name="T4" fmla="*/ 911 w 1377"/>
                <a:gd name="T5" fmla="*/ 1357 h 1590"/>
                <a:gd name="T6" fmla="*/ 0 w 1377"/>
                <a:gd name="T7" fmla="*/ 466 h 1590"/>
                <a:gd name="T8" fmla="*/ 233 w 1377"/>
                <a:gd name="T9" fmla="*/ 233 h 1590"/>
                <a:gd name="T10" fmla="*/ 0 w 1377"/>
                <a:gd name="T11" fmla="*/ 0 h 1590"/>
                <a:gd name="T12" fmla="*/ 973 w 1377"/>
                <a:gd name="T13" fmla="*/ 403 h 1590"/>
                <a:gd name="T14" fmla="*/ 1377 w 1377"/>
                <a:gd name="T15" fmla="*/ 1357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7" h="1590">
                  <a:moveTo>
                    <a:pt x="1377" y="1357"/>
                  </a:moveTo>
                  <a:cubicBezTo>
                    <a:pt x="1144" y="1590"/>
                    <a:pt x="1144" y="1590"/>
                    <a:pt x="1144" y="1590"/>
                  </a:cubicBezTo>
                  <a:cubicBezTo>
                    <a:pt x="911" y="1357"/>
                    <a:pt x="911" y="1357"/>
                    <a:pt x="911" y="1357"/>
                  </a:cubicBezTo>
                  <a:cubicBezTo>
                    <a:pt x="900" y="863"/>
                    <a:pt x="496" y="466"/>
                    <a:pt x="0" y="466"/>
                  </a:cubicBezTo>
                  <a:cubicBezTo>
                    <a:pt x="233" y="233"/>
                    <a:pt x="233" y="233"/>
                    <a:pt x="233" y="2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8" y="0"/>
                    <a:pt x="713" y="143"/>
                    <a:pt x="973" y="403"/>
                  </a:cubicBezTo>
                  <a:cubicBezTo>
                    <a:pt x="1229" y="658"/>
                    <a:pt x="1371" y="996"/>
                    <a:pt x="1377" y="135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39" name="Freeform 30"/>
            <p:cNvSpPr>
              <a:spLocks/>
            </p:cNvSpPr>
            <p:nvPr userDrawn="1"/>
          </p:nvSpPr>
          <p:spPr bwMode="auto">
            <a:xfrm>
              <a:off x="4347314" y="2994110"/>
              <a:ext cx="1795490" cy="1557685"/>
            </a:xfrm>
            <a:custGeom>
              <a:avLst/>
              <a:gdLst>
                <a:gd name="T0" fmla="*/ 1610 w 1610"/>
                <a:gd name="T1" fmla="*/ 20 h 1397"/>
                <a:gd name="T2" fmla="*/ 1206 w 1610"/>
                <a:gd name="T3" fmla="*/ 993 h 1397"/>
                <a:gd name="T4" fmla="*/ 233 w 1610"/>
                <a:gd name="T5" fmla="*/ 1397 h 1397"/>
                <a:gd name="T6" fmla="*/ 233 w 1610"/>
                <a:gd name="T7" fmla="*/ 1396 h 1397"/>
                <a:gd name="T8" fmla="*/ 0 w 1610"/>
                <a:gd name="T9" fmla="*/ 1163 h 1397"/>
                <a:gd name="T10" fmla="*/ 233 w 1610"/>
                <a:gd name="T11" fmla="*/ 930 h 1397"/>
                <a:gd name="T12" fmla="*/ 233 w 1610"/>
                <a:gd name="T13" fmla="*/ 931 h 1397"/>
                <a:gd name="T14" fmla="*/ 1144 w 1610"/>
                <a:gd name="T15" fmla="*/ 20 h 1397"/>
                <a:gd name="T16" fmla="*/ 1144 w 1610"/>
                <a:gd name="T17" fmla="*/ 0 h 1397"/>
                <a:gd name="T18" fmla="*/ 1377 w 1610"/>
                <a:gd name="T19" fmla="*/ 233 h 1397"/>
                <a:gd name="T20" fmla="*/ 1610 w 1610"/>
                <a:gd name="T21" fmla="*/ 0 h 1397"/>
                <a:gd name="T22" fmla="*/ 1610 w 1610"/>
                <a:gd name="T23" fmla="*/ 20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0" h="1397">
                  <a:moveTo>
                    <a:pt x="1610" y="20"/>
                  </a:moveTo>
                  <a:cubicBezTo>
                    <a:pt x="1610" y="387"/>
                    <a:pt x="1466" y="733"/>
                    <a:pt x="1206" y="993"/>
                  </a:cubicBezTo>
                  <a:cubicBezTo>
                    <a:pt x="946" y="1253"/>
                    <a:pt x="601" y="1397"/>
                    <a:pt x="233" y="1397"/>
                  </a:cubicBezTo>
                  <a:cubicBezTo>
                    <a:pt x="233" y="1396"/>
                    <a:pt x="233" y="1396"/>
                    <a:pt x="233" y="1396"/>
                  </a:cubicBezTo>
                  <a:cubicBezTo>
                    <a:pt x="0" y="1163"/>
                    <a:pt x="0" y="1163"/>
                    <a:pt x="0" y="1163"/>
                  </a:cubicBezTo>
                  <a:cubicBezTo>
                    <a:pt x="233" y="930"/>
                    <a:pt x="233" y="930"/>
                    <a:pt x="233" y="930"/>
                  </a:cubicBezTo>
                  <a:cubicBezTo>
                    <a:pt x="233" y="931"/>
                    <a:pt x="233" y="931"/>
                    <a:pt x="233" y="931"/>
                  </a:cubicBezTo>
                  <a:cubicBezTo>
                    <a:pt x="735" y="931"/>
                    <a:pt x="1144" y="522"/>
                    <a:pt x="1144" y="20"/>
                  </a:cubicBezTo>
                  <a:cubicBezTo>
                    <a:pt x="1144" y="13"/>
                    <a:pt x="1144" y="6"/>
                    <a:pt x="1144" y="0"/>
                  </a:cubicBezTo>
                  <a:cubicBezTo>
                    <a:pt x="1377" y="233"/>
                    <a:pt x="1377" y="233"/>
                    <a:pt x="1377" y="233"/>
                  </a:cubicBezTo>
                  <a:cubicBezTo>
                    <a:pt x="1610" y="0"/>
                    <a:pt x="1610" y="0"/>
                    <a:pt x="1610" y="0"/>
                  </a:cubicBezTo>
                  <a:cubicBezTo>
                    <a:pt x="1610" y="6"/>
                    <a:pt x="1610" y="13"/>
                    <a:pt x="1610" y="2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40" name="Freeform 29"/>
            <p:cNvSpPr>
              <a:spLocks/>
            </p:cNvSpPr>
            <p:nvPr userDrawn="1"/>
          </p:nvSpPr>
          <p:spPr bwMode="auto">
            <a:xfrm>
              <a:off x="3080867" y="1481722"/>
              <a:ext cx="1794232" cy="1512388"/>
            </a:xfrm>
            <a:custGeom>
              <a:avLst/>
              <a:gdLst>
                <a:gd name="T0" fmla="*/ 1610 w 1610"/>
                <a:gd name="T1" fmla="*/ 233 h 1357"/>
                <a:gd name="T2" fmla="*/ 1377 w 1610"/>
                <a:gd name="T3" fmla="*/ 466 h 1357"/>
                <a:gd name="T4" fmla="*/ 466 w 1610"/>
                <a:gd name="T5" fmla="*/ 1357 h 1357"/>
                <a:gd name="T6" fmla="*/ 233 w 1610"/>
                <a:gd name="T7" fmla="*/ 1124 h 1357"/>
                <a:gd name="T8" fmla="*/ 0 w 1610"/>
                <a:gd name="T9" fmla="*/ 1357 h 1357"/>
                <a:gd name="T10" fmla="*/ 403 w 1610"/>
                <a:gd name="T11" fmla="*/ 403 h 1357"/>
                <a:gd name="T12" fmla="*/ 1377 w 1610"/>
                <a:gd name="T13" fmla="*/ 0 h 1357"/>
                <a:gd name="T14" fmla="*/ 1610 w 1610"/>
                <a:gd name="T15" fmla="*/ 23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0" h="1357">
                  <a:moveTo>
                    <a:pt x="1610" y="233"/>
                  </a:moveTo>
                  <a:cubicBezTo>
                    <a:pt x="1377" y="466"/>
                    <a:pt x="1377" y="466"/>
                    <a:pt x="1377" y="466"/>
                  </a:cubicBezTo>
                  <a:cubicBezTo>
                    <a:pt x="881" y="466"/>
                    <a:pt x="476" y="864"/>
                    <a:pt x="466" y="135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0" y="1357"/>
                    <a:pt x="0" y="1357"/>
                    <a:pt x="0" y="1357"/>
                  </a:cubicBezTo>
                  <a:cubicBezTo>
                    <a:pt x="5" y="996"/>
                    <a:pt x="148" y="658"/>
                    <a:pt x="403" y="403"/>
                  </a:cubicBezTo>
                  <a:cubicBezTo>
                    <a:pt x="663" y="143"/>
                    <a:pt x="1009" y="0"/>
                    <a:pt x="1377" y="0"/>
                  </a:cubicBezTo>
                  <a:lnTo>
                    <a:pt x="1610" y="233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41" name="Freeform 31"/>
            <p:cNvSpPr>
              <a:spLocks/>
            </p:cNvSpPr>
            <p:nvPr userDrawn="1"/>
          </p:nvSpPr>
          <p:spPr bwMode="auto">
            <a:xfrm>
              <a:off x="3080523" y="2734916"/>
              <a:ext cx="1535037" cy="1816879"/>
            </a:xfrm>
            <a:custGeom>
              <a:avLst/>
              <a:gdLst>
                <a:gd name="T0" fmla="*/ 1377 w 1377"/>
                <a:gd name="T1" fmla="*/ 1629 h 1630"/>
                <a:gd name="T2" fmla="*/ 1377 w 1377"/>
                <a:gd name="T3" fmla="*/ 1630 h 1630"/>
                <a:gd name="T4" fmla="*/ 403 w 1377"/>
                <a:gd name="T5" fmla="*/ 1226 h 1630"/>
                <a:gd name="T6" fmla="*/ 0 w 1377"/>
                <a:gd name="T7" fmla="*/ 253 h 1630"/>
                <a:gd name="T8" fmla="*/ 0 w 1377"/>
                <a:gd name="T9" fmla="*/ 233 h 1630"/>
                <a:gd name="T10" fmla="*/ 233 w 1377"/>
                <a:gd name="T11" fmla="*/ 0 h 1630"/>
                <a:gd name="T12" fmla="*/ 466 w 1377"/>
                <a:gd name="T13" fmla="*/ 233 h 1630"/>
                <a:gd name="T14" fmla="*/ 466 w 1377"/>
                <a:gd name="T15" fmla="*/ 253 h 1630"/>
                <a:gd name="T16" fmla="*/ 1376 w 1377"/>
                <a:gd name="T17" fmla="*/ 1164 h 1630"/>
                <a:gd name="T18" fmla="*/ 1144 w 1377"/>
                <a:gd name="T19" fmla="*/ 1396 h 1630"/>
                <a:gd name="T20" fmla="*/ 1377 w 1377"/>
                <a:gd name="T21" fmla="*/ 1629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7" h="1630">
                  <a:moveTo>
                    <a:pt x="1377" y="1629"/>
                  </a:moveTo>
                  <a:cubicBezTo>
                    <a:pt x="1377" y="1630"/>
                    <a:pt x="1377" y="1630"/>
                    <a:pt x="1377" y="1630"/>
                  </a:cubicBezTo>
                  <a:cubicBezTo>
                    <a:pt x="1009" y="1630"/>
                    <a:pt x="663" y="1486"/>
                    <a:pt x="403" y="1226"/>
                  </a:cubicBezTo>
                  <a:cubicBezTo>
                    <a:pt x="143" y="966"/>
                    <a:pt x="0" y="620"/>
                    <a:pt x="0" y="253"/>
                  </a:cubicBezTo>
                  <a:cubicBezTo>
                    <a:pt x="0" y="246"/>
                    <a:pt x="0" y="239"/>
                    <a:pt x="0" y="233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466" y="233"/>
                    <a:pt x="466" y="233"/>
                    <a:pt x="466" y="233"/>
                  </a:cubicBezTo>
                  <a:cubicBezTo>
                    <a:pt x="466" y="239"/>
                    <a:pt x="466" y="246"/>
                    <a:pt x="466" y="253"/>
                  </a:cubicBezTo>
                  <a:cubicBezTo>
                    <a:pt x="466" y="755"/>
                    <a:pt x="874" y="1163"/>
                    <a:pt x="1376" y="1164"/>
                  </a:cubicBezTo>
                  <a:cubicBezTo>
                    <a:pt x="1144" y="1396"/>
                    <a:pt x="1144" y="1396"/>
                    <a:pt x="1144" y="1396"/>
                  </a:cubicBezTo>
                  <a:lnTo>
                    <a:pt x="1377" y="1629"/>
                  </a:lnTo>
                  <a:close/>
                </a:path>
              </a:pathLst>
            </a:custGeom>
            <a:solidFill>
              <a:srgbClr val="497341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342" name="Text Placeholder 42"/>
          <p:cNvSpPr>
            <a:spLocks noGrp="1"/>
          </p:cNvSpPr>
          <p:nvPr>
            <p:ph type="body" sz="quarter" idx="17" hasCustomPrompt="1"/>
          </p:nvPr>
        </p:nvSpPr>
        <p:spPr>
          <a:xfrm>
            <a:off x="539552" y="1985446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343" name="Text Placeholder 42"/>
          <p:cNvSpPr>
            <a:spLocks noGrp="1"/>
          </p:cNvSpPr>
          <p:nvPr>
            <p:ph type="body" sz="quarter" idx="18" hasCustomPrompt="1"/>
          </p:nvPr>
        </p:nvSpPr>
        <p:spPr>
          <a:xfrm>
            <a:off x="539552" y="1607895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01. Your text here</a:t>
            </a:r>
          </a:p>
        </p:txBody>
      </p:sp>
      <p:sp>
        <p:nvSpPr>
          <p:cNvPr id="344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539552" y="3723878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345" name="Text Placeholder 42"/>
          <p:cNvSpPr>
            <a:spLocks noGrp="1"/>
          </p:cNvSpPr>
          <p:nvPr>
            <p:ph type="body" sz="quarter" idx="20" hasCustomPrompt="1"/>
          </p:nvPr>
        </p:nvSpPr>
        <p:spPr>
          <a:xfrm>
            <a:off x="539552" y="3346327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04. Your text here</a:t>
            </a:r>
          </a:p>
        </p:txBody>
      </p:sp>
      <p:sp>
        <p:nvSpPr>
          <p:cNvPr id="346" name="Text Placeholder 42"/>
          <p:cNvSpPr>
            <a:spLocks noGrp="1"/>
          </p:cNvSpPr>
          <p:nvPr>
            <p:ph type="body" sz="quarter" idx="21" hasCustomPrompt="1"/>
          </p:nvPr>
        </p:nvSpPr>
        <p:spPr>
          <a:xfrm>
            <a:off x="6372200" y="1985446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347" name="Text Placeholder 42"/>
          <p:cNvSpPr>
            <a:spLocks noGrp="1"/>
          </p:cNvSpPr>
          <p:nvPr>
            <p:ph type="body" sz="quarter" idx="22" hasCustomPrompt="1"/>
          </p:nvPr>
        </p:nvSpPr>
        <p:spPr>
          <a:xfrm>
            <a:off x="6372200" y="1607895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02. Your text here</a:t>
            </a:r>
          </a:p>
        </p:txBody>
      </p:sp>
      <p:sp>
        <p:nvSpPr>
          <p:cNvPr id="348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6372200" y="3723878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349" name="Text Placeholder 42"/>
          <p:cNvSpPr>
            <a:spLocks noGrp="1"/>
          </p:cNvSpPr>
          <p:nvPr>
            <p:ph type="body" sz="quarter" idx="24" hasCustomPrompt="1"/>
          </p:nvPr>
        </p:nvSpPr>
        <p:spPr>
          <a:xfrm>
            <a:off x="6372200" y="3346327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03. Your text here</a:t>
            </a:r>
          </a:p>
        </p:txBody>
      </p:sp>
      <p:sp>
        <p:nvSpPr>
          <p:cNvPr id="3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grpSp>
        <p:nvGrpSpPr>
          <p:cNvPr id="351" name="Group 350"/>
          <p:cNvGrpSpPr/>
          <p:nvPr userDrawn="1"/>
        </p:nvGrpSpPr>
        <p:grpSpPr>
          <a:xfrm>
            <a:off x="4067944" y="2226713"/>
            <a:ext cx="978247" cy="1316174"/>
            <a:chOff x="6042025" y="1973214"/>
            <a:chExt cx="978247" cy="1316174"/>
          </a:xfrm>
        </p:grpSpPr>
        <p:grpSp>
          <p:nvGrpSpPr>
            <p:cNvPr id="352" name="Group 4"/>
            <p:cNvGrpSpPr>
              <a:grpSpLocks noChangeAspect="1"/>
            </p:cNvGrpSpPr>
            <p:nvPr userDrawn="1"/>
          </p:nvGrpSpPr>
          <p:grpSpPr bwMode="auto">
            <a:xfrm>
              <a:off x="6042025" y="2419348"/>
              <a:ext cx="400050" cy="733425"/>
              <a:chOff x="3806" y="1524"/>
              <a:chExt cx="252" cy="462"/>
            </a:xfrm>
          </p:grpSpPr>
          <p:sp>
            <p:nvSpPr>
              <p:cNvPr id="354" name="Freeform 5"/>
              <p:cNvSpPr>
                <a:spLocks/>
              </p:cNvSpPr>
              <p:nvPr userDrawn="1"/>
            </p:nvSpPr>
            <p:spPr bwMode="auto">
              <a:xfrm>
                <a:off x="3806" y="1524"/>
                <a:ext cx="126" cy="327"/>
              </a:xfrm>
              <a:custGeom>
                <a:avLst/>
                <a:gdLst>
                  <a:gd name="T0" fmla="*/ 293 w 293"/>
                  <a:gd name="T1" fmla="*/ 0 h 761"/>
                  <a:gd name="T2" fmla="*/ 293 w 293"/>
                  <a:gd name="T3" fmla="*/ 761 h 761"/>
                  <a:gd name="T4" fmla="*/ 0 w 293"/>
                  <a:gd name="T5" fmla="*/ 468 h 761"/>
                  <a:gd name="T6" fmla="*/ 293 w 293"/>
                  <a:gd name="T7" fmla="*/ 0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" h="761">
                    <a:moveTo>
                      <a:pt x="293" y="0"/>
                    </a:moveTo>
                    <a:cubicBezTo>
                      <a:pt x="293" y="761"/>
                      <a:pt x="293" y="761"/>
                      <a:pt x="293" y="761"/>
                    </a:cubicBezTo>
                    <a:cubicBezTo>
                      <a:pt x="131" y="761"/>
                      <a:pt x="0" y="630"/>
                      <a:pt x="0" y="468"/>
                    </a:cubicBezTo>
                    <a:cubicBezTo>
                      <a:pt x="0" y="307"/>
                      <a:pt x="131" y="0"/>
                      <a:pt x="293" y="0"/>
                    </a:cubicBezTo>
                    <a:close/>
                  </a:path>
                </a:pathLst>
              </a:custGeom>
              <a:solidFill>
                <a:srgbClr val="A6D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355" name="Freeform 6"/>
              <p:cNvSpPr>
                <a:spLocks/>
              </p:cNvSpPr>
              <p:nvPr userDrawn="1"/>
            </p:nvSpPr>
            <p:spPr bwMode="auto">
              <a:xfrm>
                <a:off x="3932" y="1524"/>
                <a:ext cx="126" cy="327"/>
              </a:xfrm>
              <a:custGeom>
                <a:avLst/>
                <a:gdLst>
                  <a:gd name="T0" fmla="*/ 293 w 293"/>
                  <a:gd name="T1" fmla="*/ 468 h 761"/>
                  <a:gd name="T2" fmla="*/ 0 w 293"/>
                  <a:gd name="T3" fmla="*/ 761 h 761"/>
                  <a:gd name="T4" fmla="*/ 0 w 293"/>
                  <a:gd name="T5" fmla="*/ 0 h 761"/>
                  <a:gd name="T6" fmla="*/ 293 w 293"/>
                  <a:gd name="T7" fmla="*/ 468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" h="761">
                    <a:moveTo>
                      <a:pt x="293" y="468"/>
                    </a:moveTo>
                    <a:cubicBezTo>
                      <a:pt x="293" y="630"/>
                      <a:pt x="162" y="761"/>
                      <a:pt x="0" y="7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2" y="0"/>
                      <a:pt x="293" y="307"/>
                      <a:pt x="293" y="468"/>
                    </a:cubicBezTo>
                    <a:close/>
                  </a:path>
                </a:pathLst>
              </a:custGeom>
              <a:solidFill>
                <a:srgbClr val="83B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356" name="Oval 7"/>
              <p:cNvSpPr>
                <a:spLocks noChangeArrowheads="1"/>
              </p:cNvSpPr>
              <p:nvPr userDrawn="1"/>
            </p:nvSpPr>
            <p:spPr bwMode="auto">
              <a:xfrm>
                <a:off x="3806" y="1938"/>
                <a:ext cx="252" cy="48"/>
              </a:xfrm>
              <a:prstGeom prst="ellipse">
                <a:avLst/>
              </a:prstGeom>
              <a:solidFill>
                <a:srgbClr val="66A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357" name="Freeform 8"/>
              <p:cNvSpPr>
                <a:spLocks/>
              </p:cNvSpPr>
              <p:nvPr userDrawn="1"/>
            </p:nvSpPr>
            <p:spPr bwMode="auto">
              <a:xfrm>
                <a:off x="3930" y="1796"/>
                <a:ext cx="7" cy="166"/>
              </a:xfrm>
              <a:custGeom>
                <a:avLst/>
                <a:gdLst>
                  <a:gd name="T0" fmla="*/ 16 w 16"/>
                  <a:gd name="T1" fmla="*/ 0 h 388"/>
                  <a:gd name="T2" fmla="*/ 16 w 16"/>
                  <a:gd name="T3" fmla="*/ 388 h 388"/>
                  <a:gd name="T4" fmla="*/ 0 w 16"/>
                  <a:gd name="T5" fmla="*/ 388 h 388"/>
                  <a:gd name="T6" fmla="*/ 0 w 16"/>
                  <a:gd name="T7" fmla="*/ 6 h 388"/>
                  <a:gd name="T8" fmla="*/ 5 w 16"/>
                  <a:gd name="T9" fmla="*/ 3 h 388"/>
                  <a:gd name="T10" fmla="*/ 10 w 16"/>
                  <a:gd name="T11" fmla="*/ 0 h 388"/>
                  <a:gd name="T12" fmla="*/ 16 w 16"/>
                  <a:gd name="T13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88">
                    <a:moveTo>
                      <a:pt x="16" y="0"/>
                    </a:moveTo>
                    <a:cubicBezTo>
                      <a:pt x="16" y="388"/>
                      <a:pt x="16" y="388"/>
                      <a:pt x="16" y="388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3" y="4"/>
                      <a:pt x="5" y="3"/>
                    </a:cubicBezTo>
                    <a:cubicBezTo>
                      <a:pt x="6" y="2"/>
                      <a:pt x="8" y="1"/>
                      <a:pt x="1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7C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358" name="Freeform 9"/>
              <p:cNvSpPr>
                <a:spLocks/>
              </p:cNvSpPr>
              <p:nvPr userDrawn="1"/>
            </p:nvSpPr>
            <p:spPr bwMode="auto">
              <a:xfrm>
                <a:off x="3932" y="1786"/>
                <a:ext cx="17" cy="176"/>
              </a:xfrm>
              <a:custGeom>
                <a:avLst/>
                <a:gdLst>
                  <a:gd name="T0" fmla="*/ 39 w 39"/>
                  <a:gd name="T1" fmla="*/ 0 h 410"/>
                  <a:gd name="T2" fmla="*/ 39 w 39"/>
                  <a:gd name="T3" fmla="*/ 410 h 410"/>
                  <a:gd name="T4" fmla="*/ 0 w 39"/>
                  <a:gd name="T5" fmla="*/ 410 h 410"/>
                  <a:gd name="T6" fmla="*/ 0 w 39"/>
                  <a:gd name="T7" fmla="*/ 25 h 410"/>
                  <a:gd name="T8" fmla="*/ 5 w 39"/>
                  <a:gd name="T9" fmla="*/ 22 h 410"/>
                  <a:gd name="T10" fmla="*/ 39 w 39"/>
                  <a:gd name="T11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10">
                    <a:moveTo>
                      <a:pt x="39" y="0"/>
                    </a:moveTo>
                    <a:cubicBezTo>
                      <a:pt x="39" y="410"/>
                      <a:pt x="39" y="410"/>
                      <a:pt x="39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3" y="23"/>
                      <a:pt x="5" y="22"/>
                    </a:cubicBezTo>
                    <a:cubicBezTo>
                      <a:pt x="18" y="15"/>
                      <a:pt x="29" y="7"/>
                      <a:pt x="39" y="0"/>
                    </a:cubicBezTo>
                    <a:close/>
                  </a:path>
                </a:pathLst>
              </a:custGeom>
              <a:solidFill>
                <a:srgbClr val="6D5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359" name="Freeform 10"/>
              <p:cNvSpPr>
                <a:spLocks/>
              </p:cNvSpPr>
              <p:nvPr userDrawn="1"/>
            </p:nvSpPr>
            <p:spPr bwMode="auto">
              <a:xfrm>
                <a:off x="3915" y="1797"/>
                <a:ext cx="17" cy="165"/>
              </a:xfrm>
              <a:custGeom>
                <a:avLst/>
                <a:gdLst>
                  <a:gd name="T0" fmla="*/ 39 w 39"/>
                  <a:gd name="T1" fmla="*/ 0 h 385"/>
                  <a:gd name="T2" fmla="*/ 39 w 39"/>
                  <a:gd name="T3" fmla="*/ 385 h 385"/>
                  <a:gd name="T4" fmla="*/ 0 w 39"/>
                  <a:gd name="T5" fmla="*/ 385 h 385"/>
                  <a:gd name="T6" fmla="*/ 0 w 39"/>
                  <a:gd name="T7" fmla="*/ 19 h 385"/>
                  <a:gd name="T8" fmla="*/ 34 w 39"/>
                  <a:gd name="T9" fmla="*/ 3 h 385"/>
                  <a:gd name="T10" fmla="*/ 39 w 39"/>
                  <a:gd name="T11" fmla="*/ 0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85">
                    <a:moveTo>
                      <a:pt x="39" y="0"/>
                    </a:moveTo>
                    <a:cubicBezTo>
                      <a:pt x="39" y="385"/>
                      <a:pt x="39" y="385"/>
                      <a:pt x="39" y="385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14"/>
                      <a:pt x="23" y="9"/>
                      <a:pt x="34" y="3"/>
                    </a:cubicBezTo>
                    <a:cubicBezTo>
                      <a:pt x="35" y="2"/>
                      <a:pt x="37" y="1"/>
                      <a:pt x="39" y="0"/>
                    </a:cubicBezTo>
                    <a:close/>
                  </a:path>
                </a:pathLst>
              </a:custGeom>
              <a:solidFill>
                <a:srgbClr val="7C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360" name="Freeform 11"/>
              <p:cNvSpPr>
                <a:spLocks/>
              </p:cNvSpPr>
              <p:nvPr userDrawn="1"/>
            </p:nvSpPr>
            <p:spPr bwMode="auto">
              <a:xfrm>
                <a:off x="3864" y="1804"/>
                <a:ext cx="60" cy="31"/>
              </a:xfrm>
              <a:custGeom>
                <a:avLst/>
                <a:gdLst>
                  <a:gd name="T0" fmla="*/ 140 w 140"/>
                  <a:gd name="T1" fmla="*/ 30 h 72"/>
                  <a:gd name="T2" fmla="*/ 103 w 140"/>
                  <a:gd name="T3" fmla="*/ 30 h 72"/>
                  <a:gd name="T4" fmla="*/ 67 w 140"/>
                  <a:gd name="T5" fmla="*/ 28 h 72"/>
                  <a:gd name="T6" fmla="*/ 31 w 140"/>
                  <a:gd name="T7" fmla="*/ 20 h 72"/>
                  <a:gd name="T8" fmla="*/ 0 w 140"/>
                  <a:gd name="T9" fmla="*/ 0 h 72"/>
                  <a:gd name="T10" fmla="*/ 26 w 140"/>
                  <a:gd name="T11" fmla="*/ 29 h 72"/>
                  <a:gd name="T12" fmla="*/ 61 w 140"/>
                  <a:gd name="T13" fmla="*/ 48 h 72"/>
                  <a:gd name="T14" fmla="*/ 98 w 140"/>
                  <a:gd name="T15" fmla="*/ 62 h 72"/>
                  <a:gd name="T16" fmla="*/ 137 w 140"/>
                  <a:gd name="T17" fmla="*/ 72 h 72"/>
                  <a:gd name="T18" fmla="*/ 140 w 140"/>
                  <a:gd name="T19" fmla="*/ 3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72">
                    <a:moveTo>
                      <a:pt x="140" y="30"/>
                    </a:moveTo>
                    <a:cubicBezTo>
                      <a:pt x="128" y="31"/>
                      <a:pt x="116" y="31"/>
                      <a:pt x="103" y="30"/>
                    </a:cubicBezTo>
                    <a:cubicBezTo>
                      <a:pt x="91" y="30"/>
                      <a:pt x="79" y="29"/>
                      <a:pt x="67" y="28"/>
                    </a:cubicBezTo>
                    <a:cubicBezTo>
                      <a:pt x="54" y="26"/>
                      <a:pt x="42" y="24"/>
                      <a:pt x="31" y="20"/>
                    </a:cubicBezTo>
                    <a:cubicBezTo>
                      <a:pt x="19" y="16"/>
                      <a:pt x="8" y="10"/>
                      <a:pt x="0" y="0"/>
                    </a:cubicBezTo>
                    <a:cubicBezTo>
                      <a:pt x="4" y="12"/>
                      <a:pt x="15" y="22"/>
                      <a:pt x="26" y="29"/>
                    </a:cubicBezTo>
                    <a:cubicBezTo>
                      <a:pt x="37" y="37"/>
                      <a:pt x="49" y="43"/>
                      <a:pt x="61" y="48"/>
                    </a:cubicBezTo>
                    <a:cubicBezTo>
                      <a:pt x="73" y="54"/>
                      <a:pt x="85" y="58"/>
                      <a:pt x="98" y="62"/>
                    </a:cubicBezTo>
                    <a:cubicBezTo>
                      <a:pt x="111" y="66"/>
                      <a:pt x="123" y="69"/>
                      <a:pt x="137" y="72"/>
                    </a:cubicBezTo>
                    <a:lnTo>
                      <a:pt x="140" y="30"/>
                    </a:lnTo>
                    <a:close/>
                  </a:path>
                </a:pathLst>
              </a:custGeom>
              <a:solidFill>
                <a:srgbClr val="7C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</p:grpSp>
        <p:pic>
          <p:nvPicPr>
            <p:cNvPr id="353" name="Picture 35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295" y="1973214"/>
              <a:ext cx="725977" cy="1316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994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Puzzle Process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240" name="Freeform 13"/>
          <p:cNvSpPr>
            <a:spLocks/>
          </p:cNvSpPr>
          <p:nvPr/>
        </p:nvSpPr>
        <p:spPr bwMode="auto">
          <a:xfrm>
            <a:off x="2779238" y="1244228"/>
            <a:ext cx="3561206" cy="3559770"/>
          </a:xfrm>
          <a:custGeom>
            <a:avLst/>
            <a:gdLst>
              <a:gd name="T0" fmla="*/ 4944 w 4952"/>
              <a:gd name="T1" fmla="*/ 2666 h 4950"/>
              <a:gd name="T2" fmla="*/ 4901 w 4952"/>
              <a:gd name="T3" fmla="*/ 2973 h 4950"/>
              <a:gd name="T4" fmla="*/ 4822 w 4952"/>
              <a:gd name="T5" fmla="*/ 3269 h 4950"/>
              <a:gd name="T6" fmla="*/ 4708 w 4952"/>
              <a:gd name="T7" fmla="*/ 3548 h 4950"/>
              <a:gd name="T8" fmla="*/ 4562 w 4952"/>
              <a:gd name="T9" fmla="*/ 3810 h 4950"/>
              <a:gd name="T10" fmla="*/ 4386 w 4952"/>
              <a:gd name="T11" fmla="*/ 4049 h 4950"/>
              <a:gd name="T12" fmla="*/ 4185 w 4952"/>
              <a:gd name="T13" fmla="*/ 4267 h 4950"/>
              <a:gd name="T14" fmla="*/ 3957 w 4952"/>
              <a:gd name="T15" fmla="*/ 4459 h 4950"/>
              <a:gd name="T16" fmla="*/ 3708 w 4952"/>
              <a:gd name="T17" fmla="*/ 4622 h 4950"/>
              <a:gd name="T18" fmla="*/ 3440 w 4952"/>
              <a:gd name="T19" fmla="*/ 4755 h 4950"/>
              <a:gd name="T20" fmla="*/ 3153 w 4952"/>
              <a:gd name="T21" fmla="*/ 4857 h 4950"/>
              <a:gd name="T22" fmla="*/ 2852 w 4952"/>
              <a:gd name="T23" fmla="*/ 4921 h 4950"/>
              <a:gd name="T24" fmla="*/ 2540 w 4952"/>
              <a:gd name="T25" fmla="*/ 4950 h 4950"/>
              <a:gd name="T26" fmla="*/ 2285 w 4952"/>
              <a:gd name="T27" fmla="*/ 4942 h 4950"/>
              <a:gd name="T28" fmla="*/ 1976 w 4952"/>
              <a:gd name="T29" fmla="*/ 4899 h 4950"/>
              <a:gd name="T30" fmla="*/ 1681 w 4952"/>
              <a:gd name="T31" fmla="*/ 4820 h 4950"/>
              <a:gd name="T32" fmla="*/ 1402 w 4952"/>
              <a:gd name="T33" fmla="*/ 4706 h 4950"/>
              <a:gd name="T34" fmla="*/ 1141 w 4952"/>
              <a:gd name="T35" fmla="*/ 4560 h 4950"/>
              <a:gd name="T36" fmla="*/ 900 w 4952"/>
              <a:gd name="T37" fmla="*/ 4385 h 4950"/>
              <a:gd name="T38" fmla="*/ 683 w 4952"/>
              <a:gd name="T39" fmla="*/ 4183 h 4950"/>
              <a:gd name="T40" fmla="*/ 491 w 4952"/>
              <a:gd name="T41" fmla="*/ 3955 h 4950"/>
              <a:gd name="T42" fmla="*/ 328 w 4952"/>
              <a:gd name="T43" fmla="*/ 3707 h 4950"/>
              <a:gd name="T44" fmla="*/ 195 w 4952"/>
              <a:gd name="T45" fmla="*/ 3439 h 4950"/>
              <a:gd name="T46" fmla="*/ 93 w 4952"/>
              <a:gd name="T47" fmla="*/ 3152 h 4950"/>
              <a:gd name="T48" fmla="*/ 29 w 4952"/>
              <a:gd name="T49" fmla="*/ 2851 h 4950"/>
              <a:gd name="T50" fmla="*/ 0 w 4952"/>
              <a:gd name="T51" fmla="*/ 2539 h 4950"/>
              <a:gd name="T52" fmla="*/ 6 w 4952"/>
              <a:gd name="T53" fmla="*/ 2284 h 4950"/>
              <a:gd name="T54" fmla="*/ 49 w 4952"/>
              <a:gd name="T55" fmla="*/ 1975 h 4950"/>
              <a:gd name="T56" fmla="*/ 130 w 4952"/>
              <a:gd name="T57" fmla="*/ 1681 h 4950"/>
              <a:gd name="T58" fmla="*/ 244 w 4952"/>
              <a:gd name="T59" fmla="*/ 1402 h 4950"/>
              <a:gd name="T60" fmla="*/ 390 w 4952"/>
              <a:gd name="T61" fmla="*/ 1140 h 4950"/>
              <a:gd name="T62" fmla="*/ 566 w 4952"/>
              <a:gd name="T63" fmla="*/ 900 h 4950"/>
              <a:gd name="T64" fmla="*/ 767 w 4952"/>
              <a:gd name="T65" fmla="*/ 683 h 4950"/>
              <a:gd name="T66" fmla="*/ 994 w 4952"/>
              <a:gd name="T67" fmla="*/ 491 h 4950"/>
              <a:gd name="T68" fmla="*/ 1244 w 4952"/>
              <a:gd name="T69" fmla="*/ 328 h 4950"/>
              <a:gd name="T70" fmla="*/ 1512 w 4952"/>
              <a:gd name="T71" fmla="*/ 195 h 4950"/>
              <a:gd name="T72" fmla="*/ 1799 w 4952"/>
              <a:gd name="T73" fmla="*/ 93 h 4950"/>
              <a:gd name="T74" fmla="*/ 2098 w 4952"/>
              <a:gd name="T75" fmla="*/ 29 h 4950"/>
              <a:gd name="T76" fmla="*/ 2412 w 4952"/>
              <a:gd name="T77" fmla="*/ 0 h 4950"/>
              <a:gd name="T78" fmla="*/ 2667 w 4952"/>
              <a:gd name="T79" fmla="*/ 6 h 4950"/>
              <a:gd name="T80" fmla="*/ 2974 w 4952"/>
              <a:gd name="T81" fmla="*/ 49 h 4950"/>
              <a:gd name="T82" fmla="*/ 3271 w 4952"/>
              <a:gd name="T83" fmla="*/ 130 h 4950"/>
              <a:gd name="T84" fmla="*/ 3550 w 4952"/>
              <a:gd name="T85" fmla="*/ 244 h 4950"/>
              <a:gd name="T86" fmla="*/ 3811 w 4952"/>
              <a:gd name="T87" fmla="*/ 390 h 4950"/>
              <a:gd name="T88" fmla="*/ 4050 w 4952"/>
              <a:gd name="T89" fmla="*/ 565 h 4950"/>
              <a:gd name="T90" fmla="*/ 4269 w 4952"/>
              <a:gd name="T91" fmla="*/ 767 h 4950"/>
              <a:gd name="T92" fmla="*/ 4461 w 4952"/>
              <a:gd name="T93" fmla="*/ 993 h 4950"/>
              <a:gd name="T94" fmla="*/ 4624 w 4952"/>
              <a:gd name="T95" fmla="*/ 1243 h 4950"/>
              <a:gd name="T96" fmla="*/ 4757 w 4952"/>
              <a:gd name="T97" fmla="*/ 1511 h 4950"/>
              <a:gd name="T98" fmla="*/ 4859 w 4952"/>
              <a:gd name="T99" fmla="*/ 1798 h 4950"/>
              <a:gd name="T100" fmla="*/ 4923 w 4952"/>
              <a:gd name="T101" fmla="*/ 2097 h 4950"/>
              <a:gd name="T102" fmla="*/ 4952 w 4952"/>
              <a:gd name="T103" fmla="*/ 2411 h 4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52" h="4950">
                <a:moveTo>
                  <a:pt x="4952" y="2474"/>
                </a:moveTo>
                <a:lnTo>
                  <a:pt x="4952" y="2474"/>
                </a:lnTo>
                <a:lnTo>
                  <a:pt x="4952" y="2539"/>
                </a:lnTo>
                <a:lnTo>
                  <a:pt x="4949" y="2603"/>
                </a:lnTo>
                <a:lnTo>
                  <a:pt x="4944" y="2666"/>
                </a:lnTo>
                <a:lnTo>
                  <a:pt x="4939" y="2728"/>
                </a:lnTo>
                <a:lnTo>
                  <a:pt x="4931" y="2789"/>
                </a:lnTo>
                <a:lnTo>
                  <a:pt x="4923" y="2851"/>
                </a:lnTo>
                <a:lnTo>
                  <a:pt x="4914" y="2913"/>
                </a:lnTo>
                <a:lnTo>
                  <a:pt x="4901" y="2973"/>
                </a:lnTo>
                <a:lnTo>
                  <a:pt x="4889" y="3033"/>
                </a:lnTo>
                <a:lnTo>
                  <a:pt x="4874" y="3094"/>
                </a:lnTo>
                <a:lnTo>
                  <a:pt x="4859" y="3152"/>
                </a:lnTo>
                <a:lnTo>
                  <a:pt x="4841" y="3211"/>
                </a:lnTo>
                <a:lnTo>
                  <a:pt x="4822" y="3269"/>
                </a:lnTo>
                <a:lnTo>
                  <a:pt x="4801" y="3326"/>
                </a:lnTo>
                <a:lnTo>
                  <a:pt x="4781" y="3382"/>
                </a:lnTo>
                <a:lnTo>
                  <a:pt x="4757" y="3439"/>
                </a:lnTo>
                <a:lnTo>
                  <a:pt x="4733" y="3493"/>
                </a:lnTo>
                <a:lnTo>
                  <a:pt x="4708" y="3548"/>
                </a:lnTo>
                <a:lnTo>
                  <a:pt x="4681" y="3602"/>
                </a:lnTo>
                <a:lnTo>
                  <a:pt x="4653" y="3654"/>
                </a:lnTo>
                <a:lnTo>
                  <a:pt x="4624" y="3707"/>
                </a:lnTo>
                <a:lnTo>
                  <a:pt x="4594" y="3759"/>
                </a:lnTo>
                <a:lnTo>
                  <a:pt x="4562" y="3810"/>
                </a:lnTo>
                <a:lnTo>
                  <a:pt x="4529" y="3859"/>
                </a:lnTo>
                <a:lnTo>
                  <a:pt x="4496" y="3908"/>
                </a:lnTo>
                <a:lnTo>
                  <a:pt x="4461" y="3955"/>
                </a:lnTo>
                <a:lnTo>
                  <a:pt x="4424" y="4003"/>
                </a:lnTo>
                <a:lnTo>
                  <a:pt x="4386" y="4049"/>
                </a:lnTo>
                <a:lnTo>
                  <a:pt x="4348" y="4095"/>
                </a:lnTo>
                <a:lnTo>
                  <a:pt x="4309" y="4139"/>
                </a:lnTo>
                <a:lnTo>
                  <a:pt x="4269" y="4183"/>
                </a:lnTo>
                <a:lnTo>
                  <a:pt x="4226" y="4225"/>
                </a:lnTo>
                <a:lnTo>
                  <a:pt x="4185" y="4267"/>
                </a:lnTo>
                <a:lnTo>
                  <a:pt x="4141" y="4307"/>
                </a:lnTo>
                <a:lnTo>
                  <a:pt x="4096" y="4346"/>
                </a:lnTo>
                <a:lnTo>
                  <a:pt x="4050" y="4385"/>
                </a:lnTo>
                <a:lnTo>
                  <a:pt x="4004" y="4423"/>
                </a:lnTo>
                <a:lnTo>
                  <a:pt x="3957" y="4459"/>
                </a:lnTo>
                <a:lnTo>
                  <a:pt x="3909" y="4494"/>
                </a:lnTo>
                <a:lnTo>
                  <a:pt x="3860" y="4527"/>
                </a:lnTo>
                <a:lnTo>
                  <a:pt x="3811" y="4560"/>
                </a:lnTo>
                <a:lnTo>
                  <a:pt x="3760" y="4592"/>
                </a:lnTo>
                <a:lnTo>
                  <a:pt x="3708" y="4622"/>
                </a:lnTo>
                <a:lnTo>
                  <a:pt x="3656" y="4651"/>
                </a:lnTo>
                <a:lnTo>
                  <a:pt x="3603" y="4679"/>
                </a:lnTo>
                <a:lnTo>
                  <a:pt x="3550" y="4706"/>
                </a:lnTo>
                <a:lnTo>
                  <a:pt x="3494" y="4731"/>
                </a:lnTo>
                <a:lnTo>
                  <a:pt x="3440" y="4755"/>
                </a:lnTo>
                <a:lnTo>
                  <a:pt x="3383" y="4779"/>
                </a:lnTo>
                <a:lnTo>
                  <a:pt x="3328" y="4800"/>
                </a:lnTo>
                <a:lnTo>
                  <a:pt x="3271" y="4820"/>
                </a:lnTo>
                <a:lnTo>
                  <a:pt x="3212" y="4839"/>
                </a:lnTo>
                <a:lnTo>
                  <a:pt x="3153" y="4857"/>
                </a:lnTo>
                <a:lnTo>
                  <a:pt x="3095" y="4872"/>
                </a:lnTo>
                <a:lnTo>
                  <a:pt x="3035" y="4887"/>
                </a:lnTo>
                <a:lnTo>
                  <a:pt x="2974" y="4899"/>
                </a:lnTo>
                <a:lnTo>
                  <a:pt x="2914" y="4912"/>
                </a:lnTo>
                <a:lnTo>
                  <a:pt x="2852" y="4921"/>
                </a:lnTo>
                <a:lnTo>
                  <a:pt x="2791" y="4929"/>
                </a:lnTo>
                <a:lnTo>
                  <a:pt x="2729" y="4937"/>
                </a:lnTo>
                <a:lnTo>
                  <a:pt x="2667" y="4942"/>
                </a:lnTo>
                <a:lnTo>
                  <a:pt x="2604" y="4947"/>
                </a:lnTo>
                <a:lnTo>
                  <a:pt x="2540" y="4950"/>
                </a:lnTo>
                <a:lnTo>
                  <a:pt x="2475" y="4950"/>
                </a:lnTo>
                <a:lnTo>
                  <a:pt x="2475" y="4950"/>
                </a:lnTo>
                <a:lnTo>
                  <a:pt x="2412" y="4950"/>
                </a:lnTo>
                <a:lnTo>
                  <a:pt x="2348" y="4947"/>
                </a:lnTo>
                <a:lnTo>
                  <a:pt x="2285" y="4942"/>
                </a:lnTo>
                <a:lnTo>
                  <a:pt x="2223" y="4937"/>
                </a:lnTo>
                <a:lnTo>
                  <a:pt x="2160" y="4929"/>
                </a:lnTo>
                <a:lnTo>
                  <a:pt x="2098" y="4921"/>
                </a:lnTo>
                <a:lnTo>
                  <a:pt x="2038" y="4912"/>
                </a:lnTo>
                <a:lnTo>
                  <a:pt x="1976" y="4899"/>
                </a:lnTo>
                <a:lnTo>
                  <a:pt x="1916" y="4887"/>
                </a:lnTo>
                <a:lnTo>
                  <a:pt x="1857" y="4872"/>
                </a:lnTo>
                <a:lnTo>
                  <a:pt x="1799" y="4857"/>
                </a:lnTo>
                <a:lnTo>
                  <a:pt x="1740" y="4839"/>
                </a:lnTo>
                <a:lnTo>
                  <a:pt x="1681" y="4820"/>
                </a:lnTo>
                <a:lnTo>
                  <a:pt x="1624" y="4800"/>
                </a:lnTo>
                <a:lnTo>
                  <a:pt x="1567" y="4779"/>
                </a:lnTo>
                <a:lnTo>
                  <a:pt x="1512" y="4755"/>
                </a:lnTo>
                <a:lnTo>
                  <a:pt x="1456" y="4731"/>
                </a:lnTo>
                <a:lnTo>
                  <a:pt x="1402" y="4706"/>
                </a:lnTo>
                <a:lnTo>
                  <a:pt x="1349" y="4679"/>
                </a:lnTo>
                <a:lnTo>
                  <a:pt x="1296" y="4651"/>
                </a:lnTo>
                <a:lnTo>
                  <a:pt x="1244" y="4622"/>
                </a:lnTo>
                <a:lnTo>
                  <a:pt x="1192" y="4592"/>
                </a:lnTo>
                <a:lnTo>
                  <a:pt x="1141" y="4560"/>
                </a:lnTo>
                <a:lnTo>
                  <a:pt x="1092" y="4527"/>
                </a:lnTo>
                <a:lnTo>
                  <a:pt x="1043" y="4494"/>
                </a:lnTo>
                <a:lnTo>
                  <a:pt x="994" y="4459"/>
                </a:lnTo>
                <a:lnTo>
                  <a:pt x="948" y="4423"/>
                </a:lnTo>
                <a:lnTo>
                  <a:pt x="900" y="4385"/>
                </a:lnTo>
                <a:lnTo>
                  <a:pt x="856" y="4346"/>
                </a:lnTo>
                <a:lnTo>
                  <a:pt x="811" y="4307"/>
                </a:lnTo>
                <a:lnTo>
                  <a:pt x="767" y="4267"/>
                </a:lnTo>
                <a:lnTo>
                  <a:pt x="724" y="4225"/>
                </a:lnTo>
                <a:lnTo>
                  <a:pt x="683" y="4183"/>
                </a:lnTo>
                <a:lnTo>
                  <a:pt x="643" y="4139"/>
                </a:lnTo>
                <a:lnTo>
                  <a:pt x="604" y="4095"/>
                </a:lnTo>
                <a:lnTo>
                  <a:pt x="566" y="4049"/>
                </a:lnTo>
                <a:lnTo>
                  <a:pt x="528" y="4003"/>
                </a:lnTo>
                <a:lnTo>
                  <a:pt x="491" y="3955"/>
                </a:lnTo>
                <a:lnTo>
                  <a:pt x="456" y="3908"/>
                </a:lnTo>
                <a:lnTo>
                  <a:pt x="423" y="3859"/>
                </a:lnTo>
                <a:lnTo>
                  <a:pt x="390" y="3810"/>
                </a:lnTo>
                <a:lnTo>
                  <a:pt x="358" y="3759"/>
                </a:lnTo>
                <a:lnTo>
                  <a:pt x="328" y="3707"/>
                </a:lnTo>
                <a:lnTo>
                  <a:pt x="298" y="3654"/>
                </a:lnTo>
                <a:lnTo>
                  <a:pt x="271" y="3602"/>
                </a:lnTo>
                <a:lnTo>
                  <a:pt x="244" y="3548"/>
                </a:lnTo>
                <a:lnTo>
                  <a:pt x="219" y="3493"/>
                </a:lnTo>
                <a:lnTo>
                  <a:pt x="195" y="3439"/>
                </a:lnTo>
                <a:lnTo>
                  <a:pt x="171" y="3382"/>
                </a:lnTo>
                <a:lnTo>
                  <a:pt x="151" y="3326"/>
                </a:lnTo>
                <a:lnTo>
                  <a:pt x="130" y="3269"/>
                </a:lnTo>
                <a:lnTo>
                  <a:pt x="111" y="3211"/>
                </a:lnTo>
                <a:lnTo>
                  <a:pt x="93" y="3152"/>
                </a:lnTo>
                <a:lnTo>
                  <a:pt x="78" y="3094"/>
                </a:lnTo>
                <a:lnTo>
                  <a:pt x="63" y="3033"/>
                </a:lnTo>
                <a:lnTo>
                  <a:pt x="49" y="2973"/>
                </a:lnTo>
                <a:lnTo>
                  <a:pt x="38" y="2913"/>
                </a:lnTo>
                <a:lnTo>
                  <a:pt x="29" y="2851"/>
                </a:lnTo>
                <a:lnTo>
                  <a:pt x="19" y="2789"/>
                </a:lnTo>
                <a:lnTo>
                  <a:pt x="13" y="2728"/>
                </a:lnTo>
                <a:lnTo>
                  <a:pt x="6" y="2666"/>
                </a:lnTo>
                <a:lnTo>
                  <a:pt x="3" y="2603"/>
                </a:lnTo>
                <a:lnTo>
                  <a:pt x="0" y="2539"/>
                </a:lnTo>
                <a:lnTo>
                  <a:pt x="0" y="2474"/>
                </a:lnTo>
                <a:lnTo>
                  <a:pt x="0" y="2474"/>
                </a:lnTo>
                <a:lnTo>
                  <a:pt x="0" y="2411"/>
                </a:lnTo>
                <a:lnTo>
                  <a:pt x="3" y="2347"/>
                </a:lnTo>
                <a:lnTo>
                  <a:pt x="6" y="2284"/>
                </a:lnTo>
                <a:lnTo>
                  <a:pt x="13" y="2222"/>
                </a:lnTo>
                <a:lnTo>
                  <a:pt x="19" y="2159"/>
                </a:lnTo>
                <a:lnTo>
                  <a:pt x="29" y="2097"/>
                </a:lnTo>
                <a:lnTo>
                  <a:pt x="38" y="2037"/>
                </a:lnTo>
                <a:lnTo>
                  <a:pt x="49" y="1975"/>
                </a:lnTo>
                <a:lnTo>
                  <a:pt x="63" y="1915"/>
                </a:lnTo>
                <a:lnTo>
                  <a:pt x="78" y="1856"/>
                </a:lnTo>
                <a:lnTo>
                  <a:pt x="93" y="1798"/>
                </a:lnTo>
                <a:lnTo>
                  <a:pt x="111" y="1739"/>
                </a:lnTo>
                <a:lnTo>
                  <a:pt x="130" y="1681"/>
                </a:lnTo>
                <a:lnTo>
                  <a:pt x="151" y="1624"/>
                </a:lnTo>
                <a:lnTo>
                  <a:pt x="171" y="1567"/>
                </a:lnTo>
                <a:lnTo>
                  <a:pt x="195" y="1511"/>
                </a:lnTo>
                <a:lnTo>
                  <a:pt x="219" y="1456"/>
                </a:lnTo>
                <a:lnTo>
                  <a:pt x="244" y="1402"/>
                </a:lnTo>
                <a:lnTo>
                  <a:pt x="271" y="1348"/>
                </a:lnTo>
                <a:lnTo>
                  <a:pt x="298" y="1296"/>
                </a:lnTo>
                <a:lnTo>
                  <a:pt x="328" y="1243"/>
                </a:lnTo>
                <a:lnTo>
                  <a:pt x="358" y="1191"/>
                </a:lnTo>
                <a:lnTo>
                  <a:pt x="390" y="1140"/>
                </a:lnTo>
                <a:lnTo>
                  <a:pt x="423" y="1091"/>
                </a:lnTo>
                <a:lnTo>
                  <a:pt x="456" y="1042"/>
                </a:lnTo>
                <a:lnTo>
                  <a:pt x="491" y="993"/>
                </a:lnTo>
                <a:lnTo>
                  <a:pt x="528" y="947"/>
                </a:lnTo>
                <a:lnTo>
                  <a:pt x="566" y="900"/>
                </a:lnTo>
                <a:lnTo>
                  <a:pt x="604" y="855"/>
                </a:lnTo>
                <a:lnTo>
                  <a:pt x="643" y="811"/>
                </a:lnTo>
                <a:lnTo>
                  <a:pt x="683" y="767"/>
                </a:lnTo>
                <a:lnTo>
                  <a:pt x="724" y="724"/>
                </a:lnTo>
                <a:lnTo>
                  <a:pt x="767" y="683"/>
                </a:lnTo>
                <a:lnTo>
                  <a:pt x="811" y="643"/>
                </a:lnTo>
                <a:lnTo>
                  <a:pt x="856" y="604"/>
                </a:lnTo>
                <a:lnTo>
                  <a:pt x="900" y="565"/>
                </a:lnTo>
                <a:lnTo>
                  <a:pt x="948" y="527"/>
                </a:lnTo>
                <a:lnTo>
                  <a:pt x="994" y="491"/>
                </a:lnTo>
                <a:lnTo>
                  <a:pt x="1043" y="456"/>
                </a:lnTo>
                <a:lnTo>
                  <a:pt x="1092" y="423"/>
                </a:lnTo>
                <a:lnTo>
                  <a:pt x="1141" y="390"/>
                </a:lnTo>
                <a:lnTo>
                  <a:pt x="1192" y="358"/>
                </a:lnTo>
                <a:lnTo>
                  <a:pt x="1244" y="328"/>
                </a:lnTo>
                <a:lnTo>
                  <a:pt x="1296" y="298"/>
                </a:lnTo>
                <a:lnTo>
                  <a:pt x="1349" y="271"/>
                </a:lnTo>
                <a:lnTo>
                  <a:pt x="1402" y="244"/>
                </a:lnTo>
                <a:lnTo>
                  <a:pt x="1456" y="219"/>
                </a:lnTo>
                <a:lnTo>
                  <a:pt x="1512" y="195"/>
                </a:lnTo>
                <a:lnTo>
                  <a:pt x="1567" y="171"/>
                </a:lnTo>
                <a:lnTo>
                  <a:pt x="1624" y="150"/>
                </a:lnTo>
                <a:lnTo>
                  <a:pt x="1681" y="130"/>
                </a:lnTo>
                <a:lnTo>
                  <a:pt x="1740" y="111"/>
                </a:lnTo>
                <a:lnTo>
                  <a:pt x="1799" y="93"/>
                </a:lnTo>
                <a:lnTo>
                  <a:pt x="1857" y="78"/>
                </a:lnTo>
                <a:lnTo>
                  <a:pt x="1916" y="63"/>
                </a:lnTo>
                <a:lnTo>
                  <a:pt x="1976" y="49"/>
                </a:lnTo>
                <a:lnTo>
                  <a:pt x="2038" y="38"/>
                </a:lnTo>
                <a:lnTo>
                  <a:pt x="2098" y="29"/>
                </a:lnTo>
                <a:lnTo>
                  <a:pt x="2160" y="19"/>
                </a:lnTo>
                <a:lnTo>
                  <a:pt x="2223" y="13"/>
                </a:lnTo>
                <a:lnTo>
                  <a:pt x="2285" y="6"/>
                </a:lnTo>
                <a:lnTo>
                  <a:pt x="2348" y="3"/>
                </a:lnTo>
                <a:lnTo>
                  <a:pt x="2412" y="0"/>
                </a:lnTo>
                <a:lnTo>
                  <a:pt x="2475" y="0"/>
                </a:lnTo>
                <a:lnTo>
                  <a:pt x="2475" y="0"/>
                </a:lnTo>
                <a:lnTo>
                  <a:pt x="2540" y="0"/>
                </a:lnTo>
                <a:lnTo>
                  <a:pt x="2604" y="3"/>
                </a:lnTo>
                <a:lnTo>
                  <a:pt x="2667" y="6"/>
                </a:lnTo>
                <a:lnTo>
                  <a:pt x="2729" y="13"/>
                </a:lnTo>
                <a:lnTo>
                  <a:pt x="2791" y="19"/>
                </a:lnTo>
                <a:lnTo>
                  <a:pt x="2852" y="29"/>
                </a:lnTo>
                <a:lnTo>
                  <a:pt x="2914" y="38"/>
                </a:lnTo>
                <a:lnTo>
                  <a:pt x="2974" y="49"/>
                </a:lnTo>
                <a:lnTo>
                  <a:pt x="3035" y="63"/>
                </a:lnTo>
                <a:lnTo>
                  <a:pt x="3095" y="78"/>
                </a:lnTo>
                <a:lnTo>
                  <a:pt x="3153" y="93"/>
                </a:lnTo>
                <a:lnTo>
                  <a:pt x="3212" y="111"/>
                </a:lnTo>
                <a:lnTo>
                  <a:pt x="3271" y="130"/>
                </a:lnTo>
                <a:lnTo>
                  <a:pt x="3328" y="150"/>
                </a:lnTo>
                <a:lnTo>
                  <a:pt x="3383" y="171"/>
                </a:lnTo>
                <a:lnTo>
                  <a:pt x="3440" y="195"/>
                </a:lnTo>
                <a:lnTo>
                  <a:pt x="3494" y="219"/>
                </a:lnTo>
                <a:lnTo>
                  <a:pt x="3550" y="244"/>
                </a:lnTo>
                <a:lnTo>
                  <a:pt x="3603" y="271"/>
                </a:lnTo>
                <a:lnTo>
                  <a:pt x="3656" y="298"/>
                </a:lnTo>
                <a:lnTo>
                  <a:pt x="3708" y="328"/>
                </a:lnTo>
                <a:lnTo>
                  <a:pt x="3760" y="358"/>
                </a:lnTo>
                <a:lnTo>
                  <a:pt x="3811" y="390"/>
                </a:lnTo>
                <a:lnTo>
                  <a:pt x="3860" y="423"/>
                </a:lnTo>
                <a:lnTo>
                  <a:pt x="3909" y="456"/>
                </a:lnTo>
                <a:lnTo>
                  <a:pt x="3957" y="491"/>
                </a:lnTo>
                <a:lnTo>
                  <a:pt x="4004" y="527"/>
                </a:lnTo>
                <a:lnTo>
                  <a:pt x="4050" y="565"/>
                </a:lnTo>
                <a:lnTo>
                  <a:pt x="4096" y="604"/>
                </a:lnTo>
                <a:lnTo>
                  <a:pt x="4141" y="643"/>
                </a:lnTo>
                <a:lnTo>
                  <a:pt x="4185" y="683"/>
                </a:lnTo>
                <a:lnTo>
                  <a:pt x="4226" y="724"/>
                </a:lnTo>
                <a:lnTo>
                  <a:pt x="4269" y="767"/>
                </a:lnTo>
                <a:lnTo>
                  <a:pt x="4309" y="811"/>
                </a:lnTo>
                <a:lnTo>
                  <a:pt x="4348" y="855"/>
                </a:lnTo>
                <a:lnTo>
                  <a:pt x="4386" y="900"/>
                </a:lnTo>
                <a:lnTo>
                  <a:pt x="4424" y="947"/>
                </a:lnTo>
                <a:lnTo>
                  <a:pt x="4461" y="993"/>
                </a:lnTo>
                <a:lnTo>
                  <a:pt x="4496" y="1042"/>
                </a:lnTo>
                <a:lnTo>
                  <a:pt x="4529" y="1091"/>
                </a:lnTo>
                <a:lnTo>
                  <a:pt x="4562" y="1140"/>
                </a:lnTo>
                <a:lnTo>
                  <a:pt x="4594" y="1191"/>
                </a:lnTo>
                <a:lnTo>
                  <a:pt x="4624" y="1243"/>
                </a:lnTo>
                <a:lnTo>
                  <a:pt x="4653" y="1296"/>
                </a:lnTo>
                <a:lnTo>
                  <a:pt x="4681" y="1348"/>
                </a:lnTo>
                <a:lnTo>
                  <a:pt x="4708" y="1402"/>
                </a:lnTo>
                <a:lnTo>
                  <a:pt x="4733" y="1456"/>
                </a:lnTo>
                <a:lnTo>
                  <a:pt x="4757" y="1511"/>
                </a:lnTo>
                <a:lnTo>
                  <a:pt x="4781" y="1567"/>
                </a:lnTo>
                <a:lnTo>
                  <a:pt x="4801" y="1624"/>
                </a:lnTo>
                <a:lnTo>
                  <a:pt x="4822" y="1681"/>
                </a:lnTo>
                <a:lnTo>
                  <a:pt x="4841" y="1739"/>
                </a:lnTo>
                <a:lnTo>
                  <a:pt x="4859" y="1798"/>
                </a:lnTo>
                <a:lnTo>
                  <a:pt x="4874" y="1856"/>
                </a:lnTo>
                <a:lnTo>
                  <a:pt x="4889" y="1915"/>
                </a:lnTo>
                <a:lnTo>
                  <a:pt x="4901" y="1975"/>
                </a:lnTo>
                <a:lnTo>
                  <a:pt x="4914" y="2037"/>
                </a:lnTo>
                <a:lnTo>
                  <a:pt x="4923" y="2097"/>
                </a:lnTo>
                <a:lnTo>
                  <a:pt x="4931" y="2159"/>
                </a:lnTo>
                <a:lnTo>
                  <a:pt x="4939" y="2222"/>
                </a:lnTo>
                <a:lnTo>
                  <a:pt x="4944" y="2284"/>
                </a:lnTo>
                <a:lnTo>
                  <a:pt x="4949" y="2347"/>
                </a:lnTo>
                <a:lnTo>
                  <a:pt x="4952" y="2411"/>
                </a:lnTo>
                <a:lnTo>
                  <a:pt x="4952" y="2474"/>
                </a:lnTo>
                <a:lnTo>
                  <a:pt x="4952" y="2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953235" y="1418160"/>
            <a:ext cx="3211776" cy="3210468"/>
            <a:chOff x="2795059" y="1260049"/>
            <a:chExt cx="3528127" cy="3526690"/>
          </a:xfrm>
        </p:grpSpPr>
        <p:sp>
          <p:nvSpPr>
            <p:cNvPr id="241" name="Freeform 14"/>
            <p:cNvSpPr>
              <a:spLocks/>
            </p:cNvSpPr>
            <p:nvPr/>
          </p:nvSpPr>
          <p:spPr bwMode="auto">
            <a:xfrm>
              <a:off x="4565594" y="1260049"/>
              <a:ext cx="1757590" cy="2179011"/>
            </a:xfrm>
            <a:custGeom>
              <a:avLst/>
              <a:gdLst>
                <a:gd name="T0" fmla="*/ 8 w 2445"/>
                <a:gd name="T1" fmla="*/ 450 h 3030"/>
                <a:gd name="T2" fmla="*/ 59 w 2445"/>
                <a:gd name="T3" fmla="*/ 518 h 3030"/>
                <a:gd name="T4" fmla="*/ 122 w 2445"/>
                <a:gd name="T5" fmla="*/ 540 h 3030"/>
                <a:gd name="T6" fmla="*/ 200 w 2445"/>
                <a:gd name="T7" fmla="*/ 526 h 3030"/>
                <a:gd name="T8" fmla="*/ 325 w 2445"/>
                <a:gd name="T9" fmla="*/ 499 h 3030"/>
                <a:gd name="T10" fmla="*/ 425 w 2445"/>
                <a:gd name="T11" fmla="*/ 509 h 3030"/>
                <a:gd name="T12" fmla="*/ 520 w 2445"/>
                <a:gd name="T13" fmla="*/ 567 h 3030"/>
                <a:gd name="T14" fmla="*/ 579 w 2445"/>
                <a:gd name="T15" fmla="*/ 662 h 3030"/>
                <a:gd name="T16" fmla="*/ 588 w 2445"/>
                <a:gd name="T17" fmla="*/ 756 h 3030"/>
                <a:gd name="T18" fmla="*/ 548 w 2445"/>
                <a:gd name="T19" fmla="*/ 863 h 3030"/>
                <a:gd name="T20" fmla="*/ 466 w 2445"/>
                <a:gd name="T21" fmla="*/ 938 h 3030"/>
                <a:gd name="T22" fmla="*/ 355 w 2445"/>
                <a:gd name="T23" fmla="*/ 966 h 3030"/>
                <a:gd name="T24" fmla="*/ 247 w 2445"/>
                <a:gd name="T25" fmla="*/ 952 h 3030"/>
                <a:gd name="T26" fmla="*/ 160 w 2445"/>
                <a:gd name="T27" fmla="*/ 927 h 3030"/>
                <a:gd name="T28" fmla="*/ 73 w 2445"/>
                <a:gd name="T29" fmla="*/ 938 h 3030"/>
                <a:gd name="T30" fmla="*/ 24 w 2445"/>
                <a:gd name="T31" fmla="*/ 982 h 3030"/>
                <a:gd name="T32" fmla="*/ 0 w 2445"/>
                <a:gd name="T33" fmla="*/ 1074 h 3030"/>
                <a:gd name="T34" fmla="*/ 151 w 2445"/>
                <a:gd name="T35" fmla="*/ 1467 h 3030"/>
                <a:gd name="T36" fmla="*/ 384 w 2445"/>
                <a:gd name="T37" fmla="*/ 1535 h 3030"/>
                <a:gd name="T38" fmla="*/ 590 w 2445"/>
                <a:gd name="T39" fmla="*/ 1652 h 3030"/>
                <a:gd name="T40" fmla="*/ 761 w 2445"/>
                <a:gd name="T41" fmla="*/ 1815 h 3030"/>
                <a:gd name="T42" fmla="*/ 891 w 2445"/>
                <a:gd name="T43" fmla="*/ 2015 h 3030"/>
                <a:gd name="T44" fmla="*/ 968 w 2445"/>
                <a:gd name="T45" fmla="*/ 2243 h 3030"/>
                <a:gd name="T46" fmla="*/ 1369 w 2445"/>
                <a:gd name="T47" fmla="*/ 2441 h 3030"/>
                <a:gd name="T48" fmla="*/ 1455 w 2445"/>
                <a:gd name="T49" fmla="*/ 2459 h 3030"/>
                <a:gd name="T50" fmla="*/ 1513 w 2445"/>
                <a:gd name="T51" fmla="*/ 2508 h 3030"/>
                <a:gd name="T52" fmla="*/ 1537 w 2445"/>
                <a:gd name="T53" fmla="*/ 2601 h 3030"/>
                <a:gd name="T54" fmla="*/ 1518 w 2445"/>
                <a:gd name="T55" fmla="*/ 2679 h 3030"/>
                <a:gd name="T56" fmla="*/ 1496 w 2445"/>
                <a:gd name="T57" fmla="*/ 2815 h 3030"/>
                <a:gd name="T58" fmla="*/ 1513 w 2445"/>
                <a:gd name="T59" fmla="*/ 2899 h 3030"/>
                <a:gd name="T60" fmla="*/ 1575 w 2445"/>
                <a:gd name="T61" fmla="*/ 2981 h 3030"/>
                <a:gd name="T62" fmla="*/ 1669 w 2445"/>
                <a:gd name="T63" fmla="*/ 3026 h 3030"/>
                <a:gd name="T64" fmla="*/ 1754 w 2445"/>
                <a:gd name="T65" fmla="*/ 3026 h 3030"/>
                <a:gd name="T66" fmla="*/ 1848 w 2445"/>
                <a:gd name="T67" fmla="*/ 2981 h 3030"/>
                <a:gd name="T68" fmla="*/ 1910 w 2445"/>
                <a:gd name="T69" fmla="*/ 2899 h 3030"/>
                <a:gd name="T70" fmla="*/ 1927 w 2445"/>
                <a:gd name="T71" fmla="*/ 2815 h 3030"/>
                <a:gd name="T72" fmla="*/ 1903 w 2445"/>
                <a:gd name="T73" fmla="*/ 2679 h 3030"/>
                <a:gd name="T74" fmla="*/ 1884 w 2445"/>
                <a:gd name="T75" fmla="*/ 2601 h 3030"/>
                <a:gd name="T76" fmla="*/ 1910 w 2445"/>
                <a:gd name="T77" fmla="*/ 2508 h 3030"/>
                <a:gd name="T78" fmla="*/ 1968 w 2445"/>
                <a:gd name="T79" fmla="*/ 2459 h 3030"/>
                <a:gd name="T80" fmla="*/ 2445 w 2445"/>
                <a:gd name="T81" fmla="*/ 2441 h 3030"/>
                <a:gd name="T82" fmla="*/ 2433 w 2445"/>
                <a:gd name="T83" fmla="*/ 2192 h 3030"/>
                <a:gd name="T84" fmla="*/ 2380 w 2445"/>
                <a:gd name="T85" fmla="*/ 1890 h 3030"/>
                <a:gd name="T86" fmla="*/ 2295 w 2445"/>
                <a:gd name="T87" fmla="*/ 1603 h 3030"/>
                <a:gd name="T88" fmla="*/ 2174 w 2445"/>
                <a:gd name="T89" fmla="*/ 1332 h 3030"/>
                <a:gd name="T90" fmla="*/ 2024 w 2445"/>
                <a:gd name="T91" fmla="*/ 1079 h 3030"/>
                <a:gd name="T92" fmla="*/ 1846 w 2445"/>
                <a:gd name="T93" fmla="*/ 846 h 3030"/>
                <a:gd name="T94" fmla="*/ 1640 w 2445"/>
                <a:gd name="T95" fmla="*/ 637 h 3030"/>
                <a:gd name="T96" fmla="*/ 1412 w 2445"/>
                <a:gd name="T97" fmla="*/ 453 h 3030"/>
                <a:gd name="T98" fmla="*/ 1163 w 2445"/>
                <a:gd name="T99" fmla="*/ 298 h 3030"/>
                <a:gd name="T100" fmla="*/ 894 w 2445"/>
                <a:gd name="T101" fmla="*/ 171 h 3030"/>
                <a:gd name="T102" fmla="*/ 610 w 2445"/>
                <a:gd name="T103" fmla="*/ 79 h 3030"/>
                <a:gd name="T104" fmla="*/ 311 w 2445"/>
                <a:gd name="T105" fmla="*/ 21 h 3030"/>
                <a:gd name="T106" fmla="*/ 0 w 2445"/>
                <a:gd name="T107" fmla="*/ 0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45" h="3030">
                  <a:moveTo>
                    <a:pt x="0" y="390"/>
                  </a:moveTo>
                  <a:lnTo>
                    <a:pt x="0" y="390"/>
                  </a:lnTo>
                  <a:lnTo>
                    <a:pt x="0" y="410"/>
                  </a:lnTo>
                  <a:lnTo>
                    <a:pt x="3" y="431"/>
                  </a:lnTo>
                  <a:lnTo>
                    <a:pt x="8" y="450"/>
                  </a:lnTo>
                  <a:lnTo>
                    <a:pt x="14" y="466"/>
                  </a:lnTo>
                  <a:lnTo>
                    <a:pt x="24" y="482"/>
                  </a:lnTo>
                  <a:lnTo>
                    <a:pt x="33" y="496"/>
                  </a:lnTo>
                  <a:lnTo>
                    <a:pt x="45" y="509"/>
                  </a:lnTo>
                  <a:lnTo>
                    <a:pt x="59" y="518"/>
                  </a:lnTo>
                  <a:lnTo>
                    <a:pt x="59" y="518"/>
                  </a:lnTo>
                  <a:lnTo>
                    <a:pt x="73" y="528"/>
                  </a:lnTo>
                  <a:lnTo>
                    <a:pt x="89" y="534"/>
                  </a:lnTo>
                  <a:lnTo>
                    <a:pt x="105" y="539"/>
                  </a:lnTo>
                  <a:lnTo>
                    <a:pt x="122" y="540"/>
                  </a:lnTo>
                  <a:lnTo>
                    <a:pt x="141" y="540"/>
                  </a:lnTo>
                  <a:lnTo>
                    <a:pt x="160" y="537"/>
                  </a:lnTo>
                  <a:lnTo>
                    <a:pt x="179" y="532"/>
                  </a:lnTo>
                  <a:lnTo>
                    <a:pt x="200" y="526"/>
                  </a:lnTo>
                  <a:lnTo>
                    <a:pt x="200" y="526"/>
                  </a:lnTo>
                  <a:lnTo>
                    <a:pt x="214" y="521"/>
                  </a:lnTo>
                  <a:lnTo>
                    <a:pt x="247" y="512"/>
                  </a:lnTo>
                  <a:lnTo>
                    <a:pt x="270" y="507"/>
                  </a:lnTo>
                  <a:lnTo>
                    <a:pt x="296" y="502"/>
                  </a:lnTo>
                  <a:lnTo>
                    <a:pt x="325" y="499"/>
                  </a:lnTo>
                  <a:lnTo>
                    <a:pt x="355" y="499"/>
                  </a:lnTo>
                  <a:lnTo>
                    <a:pt x="355" y="499"/>
                  </a:lnTo>
                  <a:lnTo>
                    <a:pt x="379" y="499"/>
                  </a:lnTo>
                  <a:lnTo>
                    <a:pt x="403" y="504"/>
                  </a:lnTo>
                  <a:lnTo>
                    <a:pt x="425" y="509"/>
                  </a:lnTo>
                  <a:lnTo>
                    <a:pt x="445" y="517"/>
                  </a:lnTo>
                  <a:lnTo>
                    <a:pt x="466" y="526"/>
                  </a:lnTo>
                  <a:lnTo>
                    <a:pt x="487" y="539"/>
                  </a:lnTo>
                  <a:lnTo>
                    <a:pt x="504" y="551"/>
                  </a:lnTo>
                  <a:lnTo>
                    <a:pt x="520" y="567"/>
                  </a:lnTo>
                  <a:lnTo>
                    <a:pt x="536" y="583"/>
                  </a:lnTo>
                  <a:lnTo>
                    <a:pt x="548" y="602"/>
                  </a:lnTo>
                  <a:lnTo>
                    <a:pt x="561" y="621"/>
                  </a:lnTo>
                  <a:lnTo>
                    <a:pt x="571" y="642"/>
                  </a:lnTo>
                  <a:lnTo>
                    <a:pt x="579" y="662"/>
                  </a:lnTo>
                  <a:lnTo>
                    <a:pt x="585" y="684"/>
                  </a:lnTo>
                  <a:lnTo>
                    <a:pt x="588" y="708"/>
                  </a:lnTo>
                  <a:lnTo>
                    <a:pt x="590" y="732"/>
                  </a:lnTo>
                  <a:lnTo>
                    <a:pt x="590" y="732"/>
                  </a:lnTo>
                  <a:lnTo>
                    <a:pt x="588" y="756"/>
                  </a:lnTo>
                  <a:lnTo>
                    <a:pt x="585" y="780"/>
                  </a:lnTo>
                  <a:lnTo>
                    <a:pt x="579" y="802"/>
                  </a:lnTo>
                  <a:lnTo>
                    <a:pt x="571" y="824"/>
                  </a:lnTo>
                  <a:lnTo>
                    <a:pt x="561" y="844"/>
                  </a:lnTo>
                  <a:lnTo>
                    <a:pt x="548" y="863"/>
                  </a:lnTo>
                  <a:lnTo>
                    <a:pt x="536" y="881"/>
                  </a:lnTo>
                  <a:lnTo>
                    <a:pt x="520" y="898"/>
                  </a:lnTo>
                  <a:lnTo>
                    <a:pt x="504" y="913"/>
                  </a:lnTo>
                  <a:lnTo>
                    <a:pt x="487" y="927"/>
                  </a:lnTo>
                  <a:lnTo>
                    <a:pt x="466" y="938"/>
                  </a:lnTo>
                  <a:lnTo>
                    <a:pt x="445" y="947"/>
                  </a:lnTo>
                  <a:lnTo>
                    <a:pt x="425" y="955"/>
                  </a:lnTo>
                  <a:lnTo>
                    <a:pt x="403" y="962"/>
                  </a:lnTo>
                  <a:lnTo>
                    <a:pt x="379" y="965"/>
                  </a:lnTo>
                  <a:lnTo>
                    <a:pt x="355" y="966"/>
                  </a:lnTo>
                  <a:lnTo>
                    <a:pt x="355" y="966"/>
                  </a:lnTo>
                  <a:lnTo>
                    <a:pt x="325" y="965"/>
                  </a:lnTo>
                  <a:lnTo>
                    <a:pt x="296" y="962"/>
                  </a:lnTo>
                  <a:lnTo>
                    <a:pt x="270" y="957"/>
                  </a:lnTo>
                  <a:lnTo>
                    <a:pt x="247" y="952"/>
                  </a:lnTo>
                  <a:lnTo>
                    <a:pt x="214" y="943"/>
                  </a:lnTo>
                  <a:lnTo>
                    <a:pt x="200" y="938"/>
                  </a:lnTo>
                  <a:lnTo>
                    <a:pt x="200" y="938"/>
                  </a:lnTo>
                  <a:lnTo>
                    <a:pt x="179" y="932"/>
                  </a:lnTo>
                  <a:lnTo>
                    <a:pt x="160" y="927"/>
                  </a:lnTo>
                  <a:lnTo>
                    <a:pt x="141" y="925"/>
                  </a:lnTo>
                  <a:lnTo>
                    <a:pt x="122" y="925"/>
                  </a:lnTo>
                  <a:lnTo>
                    <a:pt x="105" y="927"/>
                  </a:lnTo>
                  <a:lnTo>
                    <a:pt x="89" y="930"/>
                  </a:lnTo>
                  <a:lnTo>
                    <a:pt x="73" y="938"/>
                  </a:lnTo>
                  <a:lnTo>
                    <a:pt x="59" y="946"/>
                  </a:lnTo>
                  <a:lnTo>
                    <a:pt x="59" y="946"/>
                  </a:lnTo>
                  <a:lnTo>
                    <a:pt x="45" y="957"/>
                  </a:lnTo>
                  <a:lnTo>
                    <a:pt x="33" y="968"/>
                  </a:lnTo>
                  <a:lnTo>
                    <a:pt x="24" y="982"/>
                  </a:lnTo>
                  <a:lnTo>
                    <a:pt x="14" y="998"/>
                  </a:lnTo>
                  <a:lnTo>
                    <a:pt x="8" y="1016"/>
                  </a:lnTo>
                  <a:lnTo>
                    <a:pt x="3" y="1035"/>
                  </a:lnTo>
                  <a:lnTo>
                    <a:pt x="0" y="1054"/>
                  </a:lnTo>
                  <a:lnTo>
                    <a:pt x="0" y="1074"/>
                  </a:lnTo>
                  <a:lnTo>
                    <a:pt x="0" y="1454"/>
                  </a:lnTo>
                  <a:lnTo>
                    <a:pt x="0" y="1454"/>
                  </a:lnTo>
                  <a:lnTo>
                    <a:pt x="51" y="1456"/>
                  </a:lnTo>
                  <a:lnTo>
                    <a:pt x="100" y="1461"/>
                  </a:lnTo>
                  <a:lnTo>
                    <a:pt x="151" y="1467"/>
                  </a:lnTo>
                  <a:lnTo>
                    <a:pt x="198" y="1476"/>
                  </a:lnTo>
                  <a:lnTo>
                    <a:pt x="246" y="1488"/>
                  </a:lnTo>
                  <a:lnTo>
                    <a:pt x="293" y="1500"/>
                  </a:lnTo>
                  <a:lnTo>
                    <a:pt x="339" y="1516"/>
                  </a:lnTo>
                  <a:lnTo>
                    <a:pt x="384" y="1535"/>
                  </a:lnTo>
                  <a:lnTo>
                    <a:pt x="426" y="1554"/>
                  </a:lnTo>
                  <a:lnTo>
                    <a:pt x="469" y="1576"/>
                  </a:lnTo>
                  <a:lnTo>
                    <a:pt x="510" y="1600"/>
                  </a:lnTo>
                  <a:lnTo>
                    <a:pt x="552" y="1625"/>
                  </a:lnTo>
                  <a:lnTo>
                    <a:pt x="590" y="1652"/>
                  </a:lnTo>
                  <a:lnTo>
                    <a:pt x="628" y="1682"/>
                  </a:lnTo>
                  <a:lnTo>
                    <a:pt x="663" y="1712"/>
                  </a:lnTo>
                  <a:lnTo>
                    <a:pt x="697" y="1746"/>
                  </a:lnTo>
                  <a:lnTo>
                    <a:pt x="731" y="1781"/>
                  </a:lnTo>
                  <a:lnTo>
                    <a:pt x="761" y="1815"/>
                  </a:lnTo>
                  <a:lnTo>
                    <a:pt x="791" y="1853"/>
                  </a:lnTo>
                  <a:lnTo>
                    <a:pt x="818" y="1891"/>
                  </a:lnTo>
                  <a:lnTo>
                    <a:pt x="843" y="1931"/>
                  </a:lnTo>
                  <a:lnTo>
                    <a:pt x="869" y="1972"/>
                  </a:lnTo>
                  <a:lnTo>
                    <a:pt x="891" y="2015"/>
                  </a:lnTo>
                  <a:lnTo>
                    <a:pt x="910" y="2058"/>
                  </a:lnTo>
                  <a:lnTo>
                    <a:pt x="927" y="2104"/>
                  </a:lnTo>
                  <a:lnTo>
                    <a:pt x="943" y="2148"/>
                  </a:lnTo>
                  <a:lnTo>
                    <a:pt x="957" y="2196"/>
                  </a:lnTo>
                  <a:lnTo>
                    <a:pt x="968" y="2243"/>
                  </a:lnTo>
                  <a:lnTo>
                    <a:pt x="978" y="2291"/>
                  </a:lnTo>
                  <a:lnTo>
                    <a:pt x="984" y="2341"/>
                  </a:lnTo>
                  <a:lnTo>
                    <a:pt x="989" y="2390"/>
                  </a:lnTo>
                  <a:lnTo>
                    <a:pt x="991" y="2441"/>
                  </a:lnTo>
                  <a:lnTo>
                    <a:pt x="1369" y="2441"/>
                  </a:lnTo>
                  <a:lnTo>
                    <a:pt x="1369" y="2441"/>
                  </a:lnTo>
                  <a:lnTo>
                    <a:pt x="1393" y="2443"/>
                  </a:lnTo>
                  <a:lnTo>
                    <a:pt x="1414" y="2446"/>
                  </a:lnTo>
                  <a:lnTo>
                    <a:pt x="1436" y="2451"/>
                  </a:lnTo>
                  <a:lnTo>
                    <a:pt x="1455" y="2459"/>
                  </a:lnTo>
                  <a:lnTo>
                    <a:pt x="1472" y="2468"/>
                  </a:lnTo>
                  <a:lnTo>
                    <a:pt x="1488" y="2479"/>
                  </a:lnTo>
                  <a:lnTo>
                    <a:pt x="1501" y="2492"/>
                  </a:lnTo>
                  <a:lnTo>
                    <a:pt x="1513" y="2508"/>
                  </a:lnTo>
                  <a:lnTo>
                    <a:pt x="1513" y="2508"/>
                  </a:lnTo>
                  <a:lnTo>
                    <a:pt x="1523" y="2525"/>
                  </a:lnTo>
                  <a:lnTo>
                    <a:pt x="1531" y="2542"/>
                  </a:lnTo>
                  <a:lnTo>
                    <a:pt x="1536" y="2562"/>
                  </a:lnTo>
                  <a:lnTo>
                    <a:pt x="1537" y="2581"/>
                  </a:lnTo>
                  <a:lnTo>
                    <a:pt x="1537" y="2601"/>
                  </a:lnTo>
                  <a:lnTo>
                    <a:pt x="1536" y="2623"/>
                  </a:lnTo>
                  <a:lnTo>
                    <a:pt x="1531" y="2644"/>
                  </a:lnTo>
                  <a:lnTo>
                    <a:pt x="1523" y="2666"/>
                  </a:lnTo>
                  <a:lnTo>
                    <a:pt x="1523" y="2666"/>
                  </a:lnTo>
                  <a:lnTo>
                    <a:pt x="1518" y="2679"/>
                  </a:lnTo>
                  <a:lnTo>
                    <a:pt x="1510" y="2712"/>
                  </a:lnTo>
                  <a:lnTo>
                    <a:pt x="1504" y="2734"/>
                  </a:lnTo>
                  <a:lnTo>
                    <a:pt x="1501" y="2758"/>
                  </a:lnTo>
                  <a:lnTo>
                    <a:pt x="1498" y="2786"/>
                  </a:lnTo>
                  <a:lnTo>
                    <a:pt x="1496" y="2815"/>
                  </a:lnTo>
                  <a:lnTo>
                    <a:pt x="1496" y="2815"/>
                  </a:lnTo>
                  <a:lnTo>
                    <a:pt x="1498" y="2837"/>
                  </a:lnTo>
                  <a:lnTo>
                    <a:pt x="1501" y="2859"/>
                  </a:lnTo>
                  <a:lnTo>
                    <a:pt x="1506" y="2878"/>
                  </a:lnTo>
                  <a:lnTo>
                    <a:pt x="1513" y="2899"/>
                  </a:lnTo>
                  <a:lnTo>
                    <a:pt x="1523" y="2918"/>
                  </a:lnTo>
                  <a:lnTo>
                    <a:pt x="1532" y="2935"/>
                  </a:lnTo>
                  <a:lnTo>
                    <a:pt x="1545" y="2951"/>
                  </a:lnTo>
                  <a:lnTo>
                    <a:pt x="1559" y="2967"/>
                  </a:lnTo>
                  <a:lnTo>
                    <a:pt x="1575" y="2981"/>
                  </a:lnTo>
                  <a:lnTo>
                    <a:pt x="1591" y="2994"/>
                  </a:lnTo>
                  <a:lnTo>
                    <a:pt x="1609" y="3003"/>
                  </a:lnTo>
                  <a:lnTo>
                    <a:pt x="1628" y="3013"/>
                  </a:lnTo>
                  <a:lnTo>
                    <a:pt x="1648" y="3021"/>
                  </a:lnTo>
                  <a:lnTo>
                    <a:pt x="1669" y="3026"/>
                  </a:lnTo>
                  <a:lnTo>
                    <a:pt x="1689" y="3029"/>
                  </a:lnTo>
                  <a:lnTo>
                    <a:pt x="1712" y="3030"/>
                  </a:lnTo>
                  <a:lnTo>
                    <a:pt x="1712" y="3030"/>
                  </a:lnTo>
                  <a:lnTo>
                    <a:pt x="1734" y="3029"/>
                  </a:lnTo>
                  <a:lnTo>
                    <a:pt x="1754" y="3026"/>
                  </a:lnTo>
                  <a:lnTo>
                    <a:pt x="1775" y="3021"/>
                  </a:lnTo>
                  <a:lnTo>
                    <a:pt x="1796" y="3013"/>
                  </a:lnTo>
                  <a:lnTo>
                    <a:pt x="1813" y="3003"/>
                  </a:lnTo>
                  <a:lnTo>
                    <a:pt x="1832" y="2994"/>
                  </a:lnTo>
                  <a:lnTo>
                    <a:pt x="1848" y="2981"/>
                  </a:lnTo>
                  <a:lnTo>
                    <a:pt x="1864" y="2967"/>
                  </a:lnTo>
                  <a:lnTo>
                    <a:pt x="1876" y="2951"/>
                  </a:lnTo>
                  <a:lnTo>
                    <a:pt x="1889" y="2935"/>
                  </a:lnTo>
                  <a:lnTo>
                    <a:pt x="1900" y="2918"/>
                  </a:lnTo>
                  <a:lnTo>
                    <a:pt x="1910" y="2899"/>
                  </a:lnTo>
                  <a:lnTo>
                    <a:pt x="1916" y="2878"/>
                  </a:lnTo>
                  <a:lnTo>
                    <a:pt x="1922" y="2859"/>
                  </a:lnTo>
                  <a:lnTo>
                    <a:pt x="1925" y="2837"/>
                  </a:lnTo>
                  <a:lnTo>
                    <a:pt x="1927" y="2815"/>
                  </a:lnTo>
                  <a:lnTo>
                    <a:pt x="1927" y="2815"/>
                  </a:lnTo>
                  <a:lnTo>
                    <a:pt x="1925" y="2786"/>
                  </a:lnTo>
                  <a:lnTo>
                    <a:pt x="1922" y="2758"/>
                  </a:lnTo>
                  <a:lnTo>
                    <a:pt x="1918" y="2734"/>
                  </a:lnTo>
                  <a:lnTo>
                    <a:pt x="1913" y="2712"/>
                  </a:lnTo>
                  <a:lnTo>
                    <a:pt x="1903" y="2679"/>
                  </a:lnTo>
                  <a:lnTo>
                    <a:pt x="1900" y="2666"/>
                  </a:lnTo>
                  <a:lnTo>
                    <a:pt x="1900" y="2666"/>
                  </a:lnTo>
                  <a:lnTo>
                    <a:pt x="1892" y="2644"/>
                  </a:lnTo>
                  <a:lnTo>
                    <a:pt x="1887" y="2623"/>
                  </a:lnTo>
                  <a:lnTo>
                    <a:pt x="1884" y="2601"/>
                  </a:lnTo>
                  <a:lnTo>
                    <a:pt x="1884" y="2581"/>
                  </a:lnTo>
                  <a:lnTo>
                    <a:pt x="1887" y="2562"/>
                  </a:lnTo>
                  <a:lnTo>
                    <a:pt x="1892" y="2542"/>
                  </a:lnTo>
                  <a:lnTo>
                    <a:pt x="1900" y="2525"/>
                  </a:lnTo>
                  <a:lnTo>
                    <a:pt x="1910" y="2508"/>
                  </a:lnTo>
                  <a:lnTo>
                    <a:pt x="1910" y="2508"/>
                  </a:lnTo>
                  <a:lnTo>
                    <a:pt x="1921" y="2492"/>
                  </a:lnTo>
                  <a:lnTo>
                    <a:pt x="1935" y="2479"/>
                  </a:lnTo>
                  <a:lnTo>
                    <a:pt x="1951" y="2468"/>
                  </a:lnTo>
                  <a:lnTo>
                    <a:pt x="1968" y="2459"/>
                  </a:lnTo>
                  <a:lnTo>
                    <a:pt x="1987" y="2451"/>
                  </a:lnTo>
                  <a:lnTo>
                    <a:pt x="2008" y="2446"/>
                  </a:lnTo>
                  <a:lnTo>
                    <a:pt x="2030" y="2443"/>
                  </a:lnTo>
                  <a:lnTo>
                    <a:pt x="2054" y="2441"/>
                  </a:lnTo>
                  <a:lnTo>
                    <a:pt x="2445" y="2441"/>
                  </a:lnTo>
                  <a:lnTo>
                    <a:pt x="2445" y="2441"/>
                  </a:lnTo>
                  <a:lnTo>
                    <a:pt x="2445" y="2378"/>
                  </a:lnTo>
                  <a:lnTo>
                    <a:pt x="2442" y="2316"/>
                  </a:lnTo>
                  <a:lnTo>
                    <a:pt x="2437" y="2254"/>
                  </a:lnTo>
                  <a:lnTo>
                    <a:pt x="2433" y="2192"/>
                  </a:lnTo>
                  <a:lnTo>
                    <a:pt x="2425" y="2131"/>
                  </a:lnTo>
                  <a:lnTo>
                    <a:pt x="2415" y="2070"/>
                  </a:lnTo>
                  <a:lnTo>
                    <a:pt x="2406" y="2010"/>
                  </a:lnTo>
                  <a:lnTo>
                    <a:pt x="2395" y="1950"/>
                  </a:lnTo>
                  <a:lnTo>
                    <a:pt x="2380" y="1890"/>
                  </a:lnTo>
                  <a:lnTo>
                    <a:pt x="2366" y="1831"/>
                  </a:lnTo>
                  <a:lnTo>
                    <a:pt x="2350" y="1774"/>
                  </a:lnTo>
                  <a:lnTo>
                    <a:pt x="2333" y="1716"/>
                  </a:lnTo>
                  <a:lnTo>
                    <a:pt x="2314" y="1659"/>
                  </a:lnTo>
                  <a:lnTo>
                    <a:pt x="2295" y="1603"/>
                  </a:lnTo>
                  <a:lnTo>
                    <a:pt x="2273" y="1548"/>
                  </a:lnTo>
                  <a:lnTo>
                    <a:pt x="2250" y="1492"/>
                  </a:lnTo>
                  <a:lnTo>
                    <a:pt x="2227" y="1438"/>
                  </a:lnTo>
                  <a:lnTo>
                    <a:pt x="2201" y="1385"/>
                  </a:lnTo>
                  <a:lnTo>
                    <a:pt x="2174" y="1332"/>
                  </a:lnTo>
                  <a:lnTo>
                    <a:pt x="2147" y="1280"/>
                  </a:lnTo>
                  <a:lnTo>
                    <a:pt x="2119" y="1228"/>
                  </a:lnTo>
                  <a:lnTo>
                    <a:pt x="2089" y="1177"/>
                  </a:lnTo>
                  <a:lnTo>
                    <a:pt x="2057" y="1128"/>
                  </a:lnTo>
                  <a:lnTo>
                    <a:pt x="2024" y="1079"/>
                  </a:lnTo>
                  <a:lnTo>
                    <a:pt x="1990" y="1030"/>
                  </a:lnTo>
                  <a:lnTo>
                    <a:pt x="1956" y="982"/>
                  </a:lnTo>
                  <a:lnTo>
                    <a:pt x="1921" y="936"/>
                  </a:lnTo>
                  <a:lnTo>
                    <a:pt x="1884" y="890"/>
                  </a:lnTo>
                  <a:lnTo>
                    <a:pt x="1846" y="846"/>
                  </a:lnTo>
                  <a:lnTo>
                    <a:pt x="1807" y="802"/>
                  </a:lnTo>
                  <a:lnTo>
                    <a:pt x="1767" y="759"/>
                  </a:lnTo>
                  <a:lnTo>
                    <a:pt x="1726" y="718"/>
                  </a:lnTo>
                  <a:lnTo>
                    <a:pt x="1683" y="677"/>
                  </a:lnTo>
                  <a:lnTo>
                    <a:pt x="1640" y="637"/>
                  </a:lnTo>
                  <a:lnTo>
                    <a:pt x="1597" y="597"/>
                  </a:lnTo>
                  <a:lnTo>
                    <a:pt x="1551" y="561"/>
                  </a:lnTo>
                  <a:lnTo>
                    <a:pt x="1507" y="523"/>
                  </a:lnTo>
                  <a:lnTo>
                    <a:pt x="1460" y="488"/>
                  </a:lnTo>
                  <a:lnTo>
                    <a:pt x="1412" y="453"/>
                  </a:lnTo>
                  <a:lnTo>
                    <a:pt x="1365" y="420"/>
                  </a:lnTo>
                  <a:lnTo>
                    <a:pt x="1315" y="387"/>
                  </a:lnTo>
                  <a:lnTo>
                    <a:pt x="1265" y="357"/>
                  </a:lnTo>
                  <a:lnTo>
                    <a:pt x="1214" y="326"/>
                  </a:lnTo>
                  <a:lnTo>
                    <a:pt x="1163" y="298"/>
                  </a:lnTo>
                  <a:lnTo>
                    <a:pt x="1111" y="269"/>
                  </a:lnTo>
                  <a:lnTo>
                    <a:pt x="1057" y="244"/>
                  </a:lnTo>
                  <a:lnTo>
                    <a:pt x="1005" y="219"/>
                  </a:lnTo>
                  <a:lnTo>
                    <a:pt x="949" y="195"/>
                  </a:lnTo>
                  <a:lnTo>
                    <a:pt x="894" y="171"/>
                  </a:lnTo>
                  <a:lnTo>
                    <a:pt x="838" y="151"/>
                  </a:lnTo>
                  <a:lnTo>
                    <a:pt x="783" y="130"/>
                  </a:lnTo>
                  <a:lnTo>
                    <a:pt x="726" y="113"/>
                  </a:lnTo>
                  <a:lnTo>
                    <a:pt x="667" y="95"/>
                  </a:lnTo>
                  <a:lnTo>
                    <a:pt x="610" y="79"/>
                  </a:lnTo>
                  <a:lnTo>
                    <a:pt x="552" y="65"/>
                  </a:lnTo>
                  <a:lnTo>
                    <a:pt x="491" y="52"/>
                  </a:lnTo>
                  <a:lnTo>
                    <a:pt x="431" y="40"/>
                  </a:lnTo>
                  <a:lnTo>
                    <a:pt x="371" y="30"/>
                  </a:lnTo>
                  <a:lnTo>
                    <a:pt x="311" y="21"/>
                  </a:lnTo>
                  <a:lnTo>
                    <a:pt x="249" y="14"/>
                  </a:lnTo>
                  <a:lnTo>
                    <a:pt x="187" y="8"/>
                  </a:lnTo>
                  <a:lnTo>
                    <a:pt x="125" y="5"/>
                  </a:lnTo>
                  <a:lnTo>
                    <a:pt x="64" y="2"/>
                  </a:lnTo>
                  <a:lnTo>
                    <a:pt x="0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2" name="Freeform 15"/>
            <p:cNvSpPr>
              <a:spLocks/>
            </p:cNvSpPr>
            <p:nvPr/>
          </p:nvSpPr>
          <p:spPr bwMode="auto">
            <a:xfrm>
              <a:off x="2795059" y="1260049"/>
              <a:ext cx="2180448" cy="1759030"/>
            </a:xfrm>
            <a:custGeom>
              <a:avLst/>
              <a:gdLst>
                <a:gd name="T0" fmla="*/ 447 w 3032"/>
                <a:gd name="T1" fmla="*/ 2436 h 2446"/>
                <a:gd name="T2" fmla="*/ 517 w 3032"/>
                <a:gd name="T3" fmla="*/ 2387 h 2446"/>
                <a:gd name="T4" fmla="*/ 539 w 3032"/>
                <a:gd name="T5" fmla="*/ 2322 h 2446"/>
                <a:gd name="T6" fmla="*/ 525 w 3032"/>
                <a:gd name="T7" fmla="*/ 2246 h 2446"/>
                <a:gd name="T8" fmla="*/ 498 w 3032"/>
                <a:gd name="T9" fmla="*/ 2121 h 2446"/>
                <a:gd name="T10" fmla="*/ 507 w 3032"/>
                <a:gd name="T11" fmla="*/ 2021 h 2446"/>
                <a:gd name="T12" fmla="*/ 566 w 3032"/>
                <a:gd name="T13" fmla="*/ 1925 h 2446"/>
                <a:gd name="T14" fmla="*/ 661 w 3032"/>
                <a:gd name="T15" fmla="*/ 1868 h 2446"/>
                <a:gd name="T16" fmla="*/ 754 w 3032"/>
                <a:gd name="T17" fmla="*/ 1858 h 2446"/>
                <a:gd name="T18" fmla="*/ 861 w 3032"/>
                <a:gd name="T19" fmla="*/ 1896 h 2446"/>
                <a:gd name="T20" fmla="*/ 937 w 3032"/>
                <a:gd name="T21" fmla="*/ 1979 h 2446"/>
                <a:gd name="T22" fmla="*/ 965 w 3032"/>
                <a:gd name="T23" fmla="*/ 2091 h 2446"/>
                <a:gd name="T24" fmla="*/ 951 w 3032"/>
                <a:gd name="T25" fmla="*/ 2199 h 2446"/>
                <a:gd name="T26" fmla="*/ 926 w 3032"/>
                <a:gd name="T27" fmla="*/ 2286 h 2446"/>
                <a:gd name="T28" fmla="*/ 935 w 3032"/>
                <a:gd name="T29" fmla="*/ 2373 h 2446"/>
                <a:gd name="T30" fmla="*/ 981 w 3032"/>
                <a:gd name="T31" fmla="*/ 2422 h 2446"/>
                <a:gd name="T32" fmla="*/ 1073 w 3032"/>
                <a:gd name="T33" fmla="*/ 2446 h 2446"/>
                <a:gd name="T34" fmla="*/ 1468 w 3032"/>
                <a:gd name="T35" fmla="*/ 2295 h 2446"/>
                <a:gd name="T36" fmla="*/ 1536 w 3032"/>
                <a:gd name="T37" fmla="*/ 2063 h 2446"/>
                <a:gd name="T38" fmla="*/ 1653 w 3032"/>
                <a:gd name="T39" fmla="*/ 1857 h 2446"/>
                <a:gd name="T40" fmla="*/ 1816 w 3032"/>
                <a:gd name="T41" fmla="*/ 1686 h 2446"/>
                <a:gd name="T42" fmla="*/ 2016 w 3032"/>
                <a:gd name="T43" fmla="*/ 1556 h 2446"/>
                <a:gd name="T44" fmla="*/ 2244 w 3032"/>
                <a:gd name="T45" fmla="*/ 1476 h 2446"/>
                <a:gd name="T46" fmla="*/ 2442 w 3032"/>
                <a:gd name="T47" fmla="*/ 1074 h 2446"/>
                <a:gd name="T48" fmla="*/ 2460 w 3032"/>
                <a:gd name="T49" fmla="*/ 989 h 2446"/>
                <a:gd name="T50" fmla="*/ 2509 w 3032"/>
                <a:gd name="T51" fmla="*/ 930 h 2446"/>
                <a:gd name="T52" fmla="*/ 2602 w 3032"/>
                <a:gd name="T53" fmla="*/ 906 h 2446"/>
                <a:gd name="T54" fmla="*/ 2680 w 3032"/>
                <a:gd name="T55" fmla="*/ 925 h 2446"/>
                <a:gd name="T56" fmla="*/ 2816 w 3032"/>
                <a:gd name="T57" fmla="*/ 947 h 2446"/>
                <a:gd name="T58" fmla="*/ 2900 w 3032"/>
                <a:gd name="T59" fmla="*/ 930 h 2446"/>
                <a:gd name="T60" fmla="*/ 2982 w 3032"/>
                <a:gd name="T61" fmla="*/ 868 h 2446"/>
                <a:gd name="T62" fmla="*/ 3027 w 3032"/>
                <a:gd name="T63" fmla="*/ 776 h 2446"/>
                <a:gd name="T64" fmla="*/ 3027 w 3032"/>
                <a:gd name="T65" fmla="*/ 689 h 2446"/>
                <a:gd name="T66" fmla="*/ 2982 w 3032"/>
                <a:gd name="T67" fmla="*/ 596 h 2446"/>
                <a:gd name="T68" fmla="*/ 2900 w 3032"/>
                <a:gd name="T69" fmla="*/ 534 h 2446"/>
                <a:gd name="T70" fmla="*/ 2816 w 3032"/>
                <a:gd name="T71" fmla="*/ 518 h 2446"/>
                <a:gd name="T72" fmla="*/ 2680 w 3032"/>
                <a:gd name="T73" fmla="*/ 540 h 2446"/>
                <a:gd name="T74" fmla="*/ 2602 w 3032"/>
                <a:gd name="T75" fmla="*/ 559 h 2446"/>
                <a:gd name="T76" fmla="*/ 2509 w 3032"/>
                <a:gd name="T77" fmla="*/ 534 h 2446"/>
                <a:gd name="T78" fmla="*/ 2460 w 3032"/>
                <a:gd name="T79" fmla="*/ 475 h 2446"/>
                <a:gd name="T80" fmla="*/ 2442 w 3032"/>
                <a:gd name="T81" fmla="*/ 0 h 2446"/>
                <a:gd name="T82" fmla="*/ 2193 w 3032"/>
                <a:gd name="T83" fmla="*/ 14 h 2446"/>
                <a:gd name="T84" fmla="*/ 1891 w 3032"/>
                <a:gd name="T85" fmla="*/ 65 h 2446"/>
                <a:gd name="T86" fmla="*/ 1604 w 3032"/>
                <a:gd name="T87" fmla="*/ 152 h 2446"/>
                <a:gd name="T88" fmla="*/ 1331 w 3032"/>
                <a:gd name="T89" fmla="*/ 271 h 2446"/>
                <a:gd name="T90" fmla="*/ 1079 w 3032"/>
                <a:gd name="T91" fmla="*/ 422 h 2446"/>
                <a:gd name="T92" fmla="*/ 846 w 3032"/>
                <a:gd name="T93" fmla="*/ 601 h 2446"/>
                <a:gd name="T94" fmla="*/ 637 w 3032"/>
                <a:gd name="T95" fmla="*/ 805 h 2446"/>
                <a:gd name="T96" fmla="*/ 453 w 3032"/>
                <a:gd name="T97" fmla="*/ 1033 h 2446"/>
                <a:gd name="T98" fmla="*/ 298 w 3032"/>
                <a:gd name="T99" fmla="*/ 1283 h 2446"/>
                <a:gd name="T100" fmla="*/ 171 w 3032"/>
                <a:gd name="T101" fmla="*/ 1551 h 2446"/>
                <a:gd name="T102" fmla="*/ 79 w 3032"/>
                <a:gd name="T103" fmla="*/ 1836 h 2446"/>
                <a:gd name="T104" fmla="*/ 21 w 3032"/>
                <a:gd name="T105" fmla="*/ 2135 h 2446"/>
                <a:gd name="T106" fmla="*/ 0 w 3032"/>
                <a:gd name="T107" fmla="*/ 2446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2" h="2446">
                  <a:moveTo>
                    <a:pt x="388" y="2446"/>
                  </a:moveTo>
                  <a:lnTo>
                    <a:pt x="388" y="2446"/>
                  </a:lnTo>
                  <a:lnTo>
                    <a:pt x="409" y="2444"/>
                  </a:lnTo>
                  <a:lnTo>
                    <a:pt x="430" y="2441"/>
                  </a:lnTo>
                  <a:lnTo>
                    <a:pt x="447" y="2436"/>
                  </a:lnTo>
                  <a:lnTo>
                    <a:pt x="464" y="2430"/>
                  </a:lnTo>
                  <a:lnTo>
                    <a:pt x="480" y="2422"/>
                  </a:lnTo>
                  <a:lnTo>
                    <a:pt x="495" y="2413"/>
                  </a:lnTo>
                  <a:lnTo>
                    <a:pt x="506" y="2400"/>
                  </a:lnTo>
                  <a:lnTo>
                    <a:pt x="517" y="2387"/>
                  </a:lnTo>
                  <a:lnTo>
                    <a:pt x="517" y="2387"/>
                  </a:lnTo>
                  <a:lnTo>
                    <a:pt x="526" y="2373"/>
                  </a:lnTo>
                  <a:lnTo>
                    <a:pt x="533" y="2357"/>
                  </a:lnTo>
                  <a:lnTo>
                    <a:pt x="536" y="2340"/>
                  </a:lnTo>
                  <a:lnTo>
                    <a:pt x="539" y="2322"/>
                  </a:lnTo>
                  <a:lnTo>
                    <a:pt x="537" y="2305"/>
                  </a:lnTo>
                  <a:lnTo>
                    <a:pt x="536" y="2286"/>
                  </a:lnTo>
                  <a:lnTo>
                    <a:pt x="531" y="2265"/>
                  </a:lnTo>
                  <a:lnTo>
                    <a:pt x="525" y="2246"/>
                  </a:lnTo>
                  <a:lnTo>
                    <a:pt x="525" y="2246"/>
                  </a:lnTo>
                  <a:lnTo>
                    <a:pt x="520" y="2232"/>
                  </a:lnTo>
                  <a:lnTo>
                    <a:pt x="510" y="2199"/>
                  </a:lnTo>
                  <a:lnTo>
                    <a:pt x="506" y="2175"/>
                  </a:lnTo>
                  <a:lnTo>
                    <a:pt x="501" y="2150"/>
                  </a:lnTo>
                  <a:lnTo>
                    <a:pt x="498" y="2121"/>
                  </a:lnTo>
                  <a:lnTo>
                    <a:pt x="496" y="2091"/>
                  </a:lnTo>
                  <a:lnTo>
                    <a:pt x="496" y="2091"/>
                  </a:lnTo>
                  <a:lnTo>
                    <a:pt x="498" y="2066"/>
                  </a:lnTo>
                  <a:lnTo>
                    <a:pt x="501" y="2044"/>
                  </a:lnTo>
                  <a:lnTo>
                    <a:pt x="507" y="2021"/>
                  </a:lnTo>
                  <a:lnTo>
                    <a:pt x="515" y="1999"/>
                  </a:lnTo>
                  <a:lnTo>
                    <a:pt x="525" y="1979"/>
                  </a:lnTo>
                  <a:lnTo>
                    <a:pt x="536" y="1960"/>
                  </a:lnTo>
                  <a:lnTo>
                    <a:pt x="550" y="1942"/>
                  </a:lnTo>
                  <a:lnTo>
                    <a:pt x="566" y="1925"/>
                  </a:lnTo>
                  <a:lnTo>
                    <a:pt x="582" y="1910"/>
                  </a:lnTo>
                  <a:lnTo>
                    <a:pt x="599" y="1896"/>
                  </a:lnTo>
                  <a:lnTo>
                    <a:pt x="620" y="1885"/>
                  </a:lnTo>
                  <a:lnTo>
                    <a:pt x="639" y="1876"/>
                  </a:lnTo>
                  <a:lnTo>
                    <a:pt x="661" y="1868"/>
                  </a:lnTo>
                  <a:lnTo>
                    <a:pt x="683" y="1861"/>
                  </a:lnTo>
                  <a:lnTo>
                    <a:pt x="707" y="1858"/>
                  </a:lnTo>
                  <a:lnTo>
                    <a:pt x="731" y="1857"/>
                  </a:lnTo>
                  <a:lnTo>
                    <a:pt x="731" y="1857"/>
                  </a:lnTo>
                  <a:lnTo>
                    <a:pt x="754" y="1858"/>
                  </a:lnTo>
                  <a:lnTo>
                    <a:pt x="778" y="1861"/>
                  </a:lnTo>
                  <a:lnTo>
                    <a:pt x="800" y="1868"/>
                  </a:lnTo>
                  <a:lnTo>
                    <a:pt x="821" y="1876"/>
                  </a:lnTo>
                  <a:lnTo>
                    <a:pt x="842" y="1885"/>
                  </a:lnTo>
                  <a:lnTo>
                    <a:pt x="861" y="1896"/>
                  </a:lnTo>
                  <a:lnTo>
                    <a:pt x="880" y="1910"/>
                  </a:lnTo>
                  <a:lnTo>
                    <a:pt x="896" y="1925"/>
                  </a:lnTo>
                  <a:lnTo>
                    <a:pt x="911" y="1942"/>
                  </a:lnTo>
                  <a:lnTo>
                    <a:pt x="924" y="1960"/>
                  </a:lnTo>
                  <a:lnTo>
                    <a:pt x="937" y="1979"/>
                  </a:lnTo>
                  <a:lnTo>
                    <a:pt x="946" y="1999"/>
                  </a:lnTo>
                  <a:lnTo>
                    <a:pt x="954" y="2021"/>
                  </a:lnTo>
                  <a:lnTo>
                    <a:pt x="960" y="2044"/>
                  </a:lnTo>
                  <a:lnTo>
                    <a:pt x="964" y="2066"/>
                  </a:lnTo>
                  <a:lnTo>
                    <a:pt x="965" y="2091"/>
                  </a:lnTo>
                  <a:lnTo>
                    <a:pt x="965" y="2091"/>
                  </a:lnTo>
                  <a:lnTo>
                    <a:pt x="964" y="2121"/>
                  </a:lnTo>
                  <a:lnTo>
                    <a:pt x="960" y="2150"/>
                  </a:lnTo>
                  <a:lnTo>
                    <a:pt x="956" y="2175"/>
                  </a:lnTo>
                  <a:lnTo>
                    <a:pt x="951" y="2199"/>
                  </a:lnTo>
                  <a:lnTo>
                    <a:pt x="941" y="2232"/>
                  </a:lnTo>
                  <a:lnTo>
                    <a:pt x="937" y="2246"/>
                  </a:lnTo>
                  <a:lnTo>
                    <a:pt x="937" y="2246"/>
                  </a:lnTo>
                  <a:lnTo>
                    <a:pt x="930" y="2265"/>
                  </a:lnTo>
                  <a:lnTo>
                    <a:pt x="926" y="2286"/>
                  </a:lnTo>
                  <a:lnTo>
                    <a:pt x="922" y="2305"/>
                  </a:lnTo>
                  <a:lnTo>
                    <a:pt x="922" y="2322"/>
                  </a:lnTo>
                  <a:lnTo>
                    <a:pt x="926" y="2340"/>
                  </a:lnTo>
                  <a:lnTo>
                    <a:pt x="929" y="2357"/>
                  </a:lnTo>
                  <a:lnTo>
                    <a:pt x="935" y="2373"/>
                  </a:lnTo>
                  <a:lnTo>
                    <a:pt x="945" y="2387"/>
                  </a:lnTo>
                  <a:lnTo>
                    <a:pt x="945" y="2387"/>
                  </a:lnTo>
                  <a:lnTo>
                    <a:pt x="954" y="2400"/>
                  </a:lnTo>
                  <a:lnTo>
                    <a:pt x="967" y="2413"/>
                  </a:lnTo>
                  <a:lnTo>
                    <a:pt x="981" y="2422"/>
                  </a:lnTo>
                  <a:lnTo>
                    <a:pt x="997" y="2430"/>
                  </a:lnTo>
                  <a:lnTo>
                    <a:pt x="1014" y="2436"/>
                  </a:lnTo>
                  <a:lnTo>
                    <a:pt x="1032" y="2441"/>
                  </a:lnTo>
                  <a:lnTo>
                    <a:pt x="1052" y="2444"/>
                  </a:lnTo>
                  <a:lnTo>
                    <a:pt x="1073" y="2446"/>
                  </a:lnTo>
                  <a:lnTo>
                    <a:pt x="1455" y="2446"/>
                  </a:lnTo>
                  <a:lnTo>
                    <a:pt x="1455" y="2446"/>
                  </a:lnTo>
                  <a:lnTo>
                    <a:pt x="1456" y="2395"/>
                  </a:lnTo>
                  <a:lnTo>
                    <a:pt x="1461" y="2344"/>
                  </a:lnTo>
                  <a:lnTo>
                    <a:pt x="1468" y="2295"/>
                  </a:lnTo>
                  <a:lnTo>
                    <a:pt x="1477" y="2246"/>
                  </a:lnTo>
                  <a:lnTo>
                    <a:pt x="1488" y="2199"/>
                  </a:lnTo>
                  <a:lnTo>
                    <a:pt x="1501" y="2153"/>
                  </a:lnTo>
                  <a:lnTo>
                    <a:pt x="1517" y="2107"/>
                  </a:lnTo>
                  <a:lnTo>
                    <a:pt x="1536" y="2063"/>
                  </a:lnTo>
                  <a:lnTo>
                    <a:pt x="1555" y="2018"/>
                  </a:lnTo>
                  <a:lnTo>
                    <a:pt x="1577" y="1975"/>
                  </a:lnTo>
                  <a:lnTo>
                    <a:pt x="1601" y="1934"/>
                  </a:lnTo>
                  <a:lnTo>
                    <a:pt x="1626" y="1895"/>
                  </a:lnTo>
                  <a:lnTo>
                    <a:pt x="1653" y="1857"/>
                  </a:lnTo>
                  <a:lnTo>
                    <a:pt x="1683" y="1819"/>
                  </a:lnTo>
                  <a:lnTo>
                    <a:pt x="1713" y="1784"/>
                  </a:lnTo>
                  <a:lnTo>
                    <a:pt x="1746" y="1749"/>
                  </a:lnTo>
                  <a:lnTo>
                    <a:pt x="1781" y="1716"/>
                  </a:lnTo>
                  <a:lnTo>
                    <a:pt x="1816" y="1686"/>
                  </a:lnTo>
                  <a:lnTo>
                    <a:pt x="1854" y="1655"/>
                  </a:lnTo>
                  <a:lnTo>
                    <a:pt x="1892" y="1629"/>
                  </a:lnTo>
                  <a:lnTo>
                    <a:pt x="1932" y="1602"/>
                  </a:lnTo>
                  <a:lnTo>
                    <a:pt x="1973" y="1578"/>
                  </a:lnTo>
                  <a:lnTo>
                    <a:pt x="2016" y="1556"/>
                  </a:lnTo>
                  <a:lnTo>
                    <a:pt x="2059" y="1537"/>
                  </a:lnTo>
                  <a:lnTo>
                    <a:pt x="2103" y="1518"/>
                  </a:lnTo>
                  <a:lnTo>
                    <a:pt x="2149" y="1502"/>
                  </a:lnTo>
                  <a:lnTo>
                    <a:pt x="2196" y="1489"/>
                  </a:lnTo>
                  <a:lnTo>
                    <a:pt x="2244" y="1476"/>
                  </a:lnTo>
                  <a:lnTo>
                    <a:pt x="2292" y="1469"/>
                  </a:lnTo>
                  <a:lnTo>
                    <a:pt x="2341" y="1461"/>
                  </a:lnTo>
                  <a:lnTo>
                    <a:pt x="2391" y="1457"/>
                  </a:lnTo>
                  <a:lnTo>
                    <a:pt x="2442" y="1456"/>
                  </a:lnTo>
                  <a:lnTo>
                    <a:pt x="2442" y="1074"/>
                  </a:lnTo>
                  <a:lnTo>
                    <a:pt x="2442" y="1074"/>
                  </a:lnTo>
                  <a:lnTo>
                    <a:pt x="2444" y="1052"/>
                  </a:lnTo>
                  <a:lnTo>
                    <a:pt x="2447" y="1030"/>
                  </a:lnTo>
                  <a:lnTo>
                    <a:pt x="2452" y="1009"/>
                  </a:lnTo>
                  <a:lnTo>
                    <a:pt x="2460" y="989"/>
                  </a:lnTo>
                  <a:lnTo>
                    <a:pt x="2469" y="971"/>
                  </a:lnTo>
                  <a:lnTo>
                    <a:pt x="2480" y="955"/>
                  </a:lnTo>
                  <a:lnTo>
                    <a:pt x="2493" y="943"/>
                  </a:lnTo>
                  <a:lnTo>
                    <a:pt x="2509" y="930"/>
                  </a:lnTo>
                  <a:lnTo>
                    <a:pt x="2509" y="930"/>
                  </a:lnTo>
                  <a:lnTo>
                    <a:pt x="2525" y="920"/>
                  </a:lnTo>
                  <a:lnTo>
                    <a:pt x="2544" y="913"/>
                  </a:lnTo>
                  <a:lnTo>
                    <a:pt x="2563" y="908"/>
                  </a:lnTo>
                  <a:lnTo>
                    <a:pt x="2582" y="906"/>
                  </a:lnTo>
                  <a:lnTo>
                    <a:pt x="2602" y="906"/>
                  </a:lnTo>
                  <a:lnTo>
                    <a:pt x="2623" y="908"/>
                  </a:lnTo>
                  <a:lnTo>
                    <a:pt x="2645" y="913"/>
                  </a:lnTo>
                  <a:lnTo>
                    <a:pt x="2667" y="920"/>
                  </a:lnTo>
                  <a:lnTo>
                    <a:pt x="2667" y="920"/>
                  </a:lnTo>
                  <a:lnTo>
                    <a:pt x="2680" y="925"/>
                  </a:lnTo>
                  <a:lnTo>
                    <a:pt x="2713" y="935"/>
                  </a:lnTo>
                  <a:lnTo>
                    <a:pt x="2734" y="939"/>
                  </a:lnTo>
                  <a:lnTo>
                    <a:pt x="2759" y="943"/>
                  </a:lnTo>
                  <a:lnTo>
                    <a:pt x="2788" y="946"/>
                  </a:lnTo>
                  <a:lnTo>
                    <a:pt x="2816" y="947"/>
                  </a:lnTo>
                  <a:lnTo>
                    <a:pt x="2816" y="947"/>
                  </a:lnTo>
                  <a:lnTo>
                    <a:pt x="2838" y="946"/>
                  </a:lnTo>
                  <a:lnTo>
                    <a:pt x="2859" y="943"/>
                  </a:lnTo>
                  <a:lnTo>
                    <a:pt x="2879" y="938"/>
                  </a:lnTo>
                  <a:lnTo>
                    <a:pt x="2900" y="930"/>
                  </a:lnTo>
                  <a:lnTo>
                    <a:pt x="2919" y="920"/>
                  </a:lnTo>
                  <a:lnTo>
                    <a:pt x="2937" y="911"/>
                  </a:lnTo>
                  <a:lnTo>
                    <a:pt x="2952" y="898"/>
                  </a:lnTo>
                  <a:lnTo>
                    <a:pt x="2968" y="884"/>
                  </a:lnTo>
                  <a:lnTo>
                    <a:pt x="2982" y="868"/>
                  </a:lnTo>
                  <a:lnTo>
                    <a:pt x="2994" y="852"/>
                  </a:lnTo>
                  <a:lnTo>
                    <a:pt x="3005" y="835"/>
                  </a:lnTo>
                  <a:lnTo>
                    <a:pt x="3014" y="816"/>
                  </a:lnTo>
                  <a:lnTo>
                    <a:pt x="3022" y="795"/>
                  </a:lnTo>
                  <a:lnTo>
                    <a:pt x="3027" y="776"/>
                  </a:lnTo>
                  <a:lnTo>
                    <a:pt x="3030" y="754"/>
                  </a:lnTo>
                  <a:lnTo>
                    <a:pt x="3032" y="732"/>
                  </a:lnTo>
                  <a:lnTo>
                    <a:pt x="3032" y="732"/>
                  </a:lnTo>
                  <a:lnTo>
                    <a:pt x="3030" y="710"/>
                  </a:lnTo>
                  <a:lnTo>
                    <a:pt x="3027" y="689"/>
                  </a:lnTo>
                  <a:lnTo>
                    <a:pt x="3022" y="669"/>
                  </a:lnTo>
                  <a:lnTo>
                    <a:pt x="3014" y="648"/>
                  </a:lnTo>
                  <a:lnTo>
                    <a:pt x="3005" y="631"/>
                  </a:lnTo>
                  <a:lnTo>
                    <a:pt x="2994" y="612"/>
                  </a:lnTo>
                  <a:lnTo>
                    <a:pt x="2982" y="596"/>
                  </a:lnTo>
                  <a:lnTo>
                    <a:pt x="2968" y="580"/>
                  </a:lnTo>
                  <a:lnTo>
                    <a:pt x="2952" y="567"/>
                  </a:lnTo>
                  <a:lnTo>
                    <a:pt x="2937" y="555"/>
                  </a:lnTo>
                  <a:lnTo>
                    <a:pt x="2919" y="543"/>
                  </a:lnTo>
                  <a:lnTo>
                    <a:pt x="2900" y="534"/>
                  </a:lnTo>
                  <a:lnTo>
                    <a:pt x="2879" y="528"/>
                  </a:lnTo>
                  <a:lnTo>
                    <a:pt x="2859" y="521"/>
                  </a:lnTo>
                  <a:lnTo>
                    <a:pt x="2838" y="518"/>
                  </a:lnTo>
                  <a:lnTo>
                    <a:pt x="2816" y="518"/>
                  </a:lnTo>
                  <a:lnTo>
                    <a:pt x="2816" y="518"/>
                  </a:lnTo>
                  <a:lnTo>
                    <a:pt x="2788" y="518"/>
                  </a:lnTo>
                  <a:lnTo>
                    <a:pt x="2759" y="521"/>
                  </a:lnTo>
                  <a:lnTo>
                    <a:pt x="2734" y="526"/>
                  </a:lnTo>
                  <a:lnTo>
                    <a:pt x="2713" y="531"/>
                  </a:lnTo>
                  <a:lnTo>
                    <a:pt x="2680" y="540"/>
                  </a:lnTo>
                  <a:lnTo>
                    <a:pt x="2667" y="543"/>
                  </a:lnTo>
                  <a:lnTo>
                    <a:pt x="2667" y="543"/>
                  </a:lnTo>
                  <a:lnTo>
                    <a:pt x="2645" y="551"/>
                  </a:lnTo>
                  <a:lnTo>
                    <a:pt x="2623" y="556"/>
                  </a:lnTo>
                  <a:lnTo>
                    <a:pt x="2602" y="559"/>
                  </a:lnTo>
                  <a:lnTo>
                    <a:pt x="2582" y="559"/>
                  </a:lnTo>
                  <a:lnTo>
                    <a:pt x="2563" y="556"/>
                  </a:lnTo>
                  <a:lnTo>
                    <a:pt x="2544" y="551"/>
                  </a:lnTo>
                  <a:lnTo>
                    <a:pt x="2525" y="545"/>
                  </a:lnTo>
                  <a:lnTo>
                    <a:pt x="2509" y="534"/>
                  </a:lnTo>
                  <a:lnTo>
                    <a:pt x="2509" y="534"/>
                  </a:lnTo>
                  <a:lnTo>
                    <a:pt x="2493" y="523"/>
                  </a:lnTo>
                  <a:lnTo>
                    <a:pt x="2480" y="509"/>
                  </a:lnTo>
                  <a:lnTo>
                    <a:pt x="2469" y="493"/>
                  </a:lnTo>
                  <a:lnTo>
                    <a:pt x="2460" y="475"/>
                  </a:lnTo>
                  <a:lnTo>
                    <a:pt x="2452" y="456"/>
                  </a:lnTo>
                  <a:lnTo>
                    <a:pt x="2447" y="436"/>
                  </a:lnTo>
                  <a:lnTo>
                    <a:pt x="2444" y="414"/>
                  </a:lnTo>
                  <a:lnTo>
                    <a:pt x="2442" y="390"/>
                  </a:lnTo>
                  <a:lnTo>
                    <a:pt x="2442" y="0"/>
                  </a:lnTo>
                  <a:lnTo>
                    <a:pt x="2442" y="0"/>
                  </a:lnTo>
                  <a:lnTo>
                    <a:pt x="2379" y="2"/>
                  </a:lnTo>
                  <a:lnTo>
                    <a:pt x="2317" y="5"/>
                  </a:lnTo>
                  <a:lnTo>
                    <a:pt x="2254" y="10"/>
                  </a:lnTo>
                  <a:lnTo>
                    <a:pt x="2193" y="14"/>
                  </a:lnTo>
                  <a:lnTo>
                    <a:pt x="2132" y="22"/>
                  </a:lnTo>
                  <a:lnTo>
                    <a:pt x="2071" y="30"/>
                  </a:lnTo>
                  <a:lnTo>
                    <a:pt x="2010" y="41"/>
                  </a:lnTo>
                  <a:lnTo>
                    <a:pt x="1951" y="52"/>
                  </a:lnTo>
                  <a:lnTo>
                    <a:pt x="1891" y="65"/>
                  </a:lnTo>
                  <a:lnTo>
                    <a:pt x="1832" y="81"/>
                  </a:lnTo>
                  <a:lnTo>
                    <a:pt x="1775" y="97"/>
                  </a:lnTo>
                  <a:lnTo>
                    <a:pt x="1716" y="114"/>
                  </a:lnTo>
                  <a:lnTo>
                    <a:pt x="1659" y="132"/>
                  </a:lnTo>
                  <a:lnTo>
                    <a:pt x="1604" y="152"/>
                  </a:lnTo>
                  <a:lnTo>
                    <a:pt x="1548" y="173"/>
                  </a:lnTo>
                  <a:lnTo>
                    <a:pt x="1493" y="197"/>
                  </a:lnTo>
                  <a:lnTo>
                    <a:pt x="1439" y="220"/>
                  </a:lnTo>
                  <a:lnTo>
                    <a:pt x="1385" y="246"/>
                  </a:lnTo>
                  <a:lnTo>
                    <a:pt x="1331" y="271"/>
                  </a:lnTo>
                  <a:lnTo>
                    <a:pt x="1281" y="300"/>
                  </a:lnTo>
                  <a:lnTo>
                    <a:pt x="1228" y="328"/>
                  </a:lnTo>
                  <a:lnTo>
                    <a:pt x="1178" y="358"/>
                  </a:lnTo>
                  <a:lnTo>
                    <a:pt x="1128" y="390"/>
                  </a:lnTo>
                  <a:lnTo>
                    <a:pt x="1079" y="422"/>
                  </a:lnTo>
                  <a:lnTo>
                    <a:pt x="1030" y="456"/>
                  </a:lnTo>
                  <a:lnTo>
                    <a:pt x="983" y="490"/>
                  </a:lnTo>
                  <a:lnTo>
                    <a:pt x="937" y="526"/>
                  </a:lnTo>
                  <a:lnTo>
                    <a:pt x="891" y="562"/>
                  </a:lnTo>
                  <a:lnTo>
                    <a:pt x="846" y="601"/>
                  </a:lnTo>
                  <a:lnTo>
                    <a:pt x="802" y="640"/>
                  </a:lnTo>
                  <a:lnTo>
                    <a:pt x="759" y="680"/>
                  </a:lnTo>
                  <a:lnTo>
                    <a:pt x="718" y="721"/>
                  </a:lnTo>
                  <a:lnTo>
                    <a:pt x="677" y="762"/>
                  </a:lnTo>
                  <a:lnTo>
                    <a:pt x="637" y="805"/>
                  </a:lnTo>
                  <a:lnTo>
                    <a:pt x="598" y="849"/>
                  </a:lnTo>
                  <a:lnTo>
                    <a:pt x="561" y="894"/>
                  </a:lnTo>
                  <a:lnTo>
                    <a:pt x="523" y="939"/>
                  </a:lnTo>
                  <a:lnTo>
                    <a:pt x="488" y="985"/>
                  </a:lnTo>
                  <a:lnTo>
                    <a:pt x="453" y="1033"/>
                  </a:lnTo>
                  <a:lnTo>
                    <a:pt x="420" y="1082"/>
                  </a:lnTo>
                  <a:lnTo>
                    <a:pt x="387" y="1131"/>
                  </a:lnTo>
                  <a:lnTo>
                    <a:pt x="357" y="1180"/>
                  </a:lnTo>
                  <a:lnTo>
                    <a:pt x="327" y="1231"/>
                  </a:lnTo>
                  <a:lnTo>
                    <a:pt x="298" y="1283"/>
                  </a:lnTo>
                  <a:lnTo>
                    <a:pt x="270" y="1335"/>
                  </a:lnTo>
                  <a:lnTo>
                    <a:pt x="244" y="1388"/>
                  </a:lnTo>
                  <a:lnTo>
                    <a:pt x="219" y="1442"/>
                  </a:lnTo>
                  <a:lnTo>
                    <a:pt x="195" y="1495"/>
                  </a:lnTo>
                  <a:lnTo>
                    <a:pt x="171" y="1551"/>
                  </a:lnTo>
                  <a:lnTo>
                    <a:pt x="151" y="1606"/>
                  </a:lnTo>
                  <a:lnTo>
                    <a:pt x="130" y="1663"/>
                  </a:lnTo>
                  <a:lnTo>
                    <a:pt x="113" y="1720"/>
                  </a:lnTo>
                  <a:lnTo>
                    <a:pt x="95" y="1777"/>
                  </a:lnTo>
                  <a:lnTo>
                    <a:pt x="79" y="1836"/>
                  </a:lnTo>
                  <a:lnTo>
                    <a:pt x="65" y="1895"/>
                  </a:lnTo>
                  <a:lnTo>
                    <a:pt x="52" y="1953"/>
                  </a:lnTo>
                  <a:lnTo>
                    <a:pt x="40" y="2013"/>
                  </a:lnTo>
                  <a:lnTo>
                    <a:pt x="30" y="2074"/>
                  </a:lnTo>
                  <a:lnTo>
                    <a:pt x="21" y="2135"/>
                  </a:lnTo>
                  <a:lnTo>
                    <a:pt x="14" y="2196"/>
                  </a:lnTo>
                  <a:lnTo>
                    <a:pt x="8" y="2257"/>
                  </a:lnTo>
                  <a:lnTo>
                    <a:pt x="5" y="2319"/>
                  </a:lnTo>
                  <a:lnTo>
                    <a:pt x="2" y="2383"/>
                  </a:lnTo>
                  <a:lnTo>
                    <a:pt x="0" y="2446"/>
                  </a:lnTo>
                  <a:lnTo>
                    <a:pt x="388" y="24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3" name="Freeform 17"/>
            <p:cNvSpPr>
              <a:spLocks/>
            </p:cNvSpPr>
            <p:nvPr/>
          </p:nvSpPr>
          <p:spPr bwMode="auto">
            <a:xfrm>
              <a:off x="2795059" y="2609166"/>
              <a:ext cx="1759029" cy="2177572"/>
            </a:xfrm>
            <a:custGeom>
              <a:avLst/>
              <a:gdLst>
                <a:gd name="T0" fmla="*/ 2437 w 2447"/>
                <a:gd name="T1" fmla="*/ 2580 h 3028"/>
                <a:gd name="T2" fmla="*/ 2388 w 2447"/>
                <a:gd name="T3" fmla="*/ 2510 h 3028"/>
                <a:gd name="T4" fmla="*/ 2323 w 2447"/>
                <a:gd name="T5" fmla="*/ 2490 h 3028"/>
                <a:gd name="T6" fmla="*/ 2247 w 2447"/>
                <a:gd name="T7" fmla="*/ 2502 h 3028"/>
                <a:gd name="T8" fmla="*/ 2122 w 2447"/>
                <a:gd name="T9" fmla="*/ 2529 h 3028"/>
                <a:gd name="T10" fmla="*/ 2022 w 2447"/>
                <a:gd name="T11" fmla="*/ 2520 h 3028"/>
                <a:gd name="T12" fmla="*/ 1926 w 2447"/>
                <a:gd name="T13" fmla="*/ 2463 h 3028"/>
                <a:gd name="T14" fmla="*/ 1867 w 2447"/>
                <a:gd name="T15" fmla="*/ 2366 h 3028"/>
                <a:gd name="T16" fmla="*/ 1857 w 2447"/>
                <a:gd name="T17" fmla="*/ 2273 h 3028"/>
                <a:gd name="T18" fmla="*/ 1897 w 2447"/>
                <a:gd name="T19" fmla="*/ 2167 h 3028"/>
                <a:gd name="T20" fmla="*/ 1979 w 2447"/>
                <a:gd name="T21" fmla="*/ 2091 h 3028"/>
                <a:gd name="T22" fmla="*/ 2090 w 2447"/>
                <a:gd name="T23" fmla="*/ 2064 h 3028"/>
                <a:gd name="T24" fmla="*/ 2198 w 2447"/>
                <a:gd name="T25" fmla="*/ 2076 h 3028"/>
                <a:gd name="T26" fmla="*/ 2285 w 2447"/>
                <a:gd name="T27" fmla="*/ 2102 h 3028"/>
                <a:gd name="T28" fmla="*/ 2372 w 2447"/>
                <a:gd name="T29" fmla="*/ 2092 h 3028"/>
                <a:gd name="T30" fmla="*/ 2423 w 2447"/>
                <a:gd name="T31" fmla="*/ 2046 h 3028"/>
                <a:gd name="T32" fmla="*/ 2447 w 2447"/>
                <a:gd name="T33" fmla="*/ 1954 h 3028"/>
                <a:gd name="T34" fmla="*/ 2296 w 2447"/>
                <a:gd name="T35" fmla="*/ 1561 h 3028"/>
                <a:gd name="T36" fmla="*/ 2063 w 2447"/>
                <a:gd name="T37" fmla="*/ 1495 h 3028"/>
                <a:gd name="T38" fmla="*/ 1857 w 2447"/>
                <a:gd name="T39" fmla="*/ 1376 h 3028"/>
                <a:gd name="T40" fmla="*/ 1685 w 2447"/>
                <a:gd name="T41" fmla="*/ 1215 h 3028"/>
                <a:gd name="T42" fmla="*/ 1556 w 2447"/>
                <a:gd name="T43" fmla="*/ 1015 h 3028"/>
                <a:gd name="T44" fmla="*/ 1477 w 2447"/>
                <a:gd name="T45" fmla="*/ 787 h 3028"/>
                <a:gd name="T46" fmla="*/ 1073 w 2447"/>
                <a:gd name="T47" fmla="*/ 589 h 3028"/>
                <a:gd name="T48" fmla="*/ 987 w 2447"/>
                <a:gd name="T49" fmla="*/ 571 h 3028"/>
                <a:gd name="T50" fmla="*/ 929 w 2447"/>
                <a:gd name="T51" fmla="*/ 522 h 3028"/>
                <a:gd name="T52" fmla="*/ 903 w 2447"/>
                <a:gd name="T53" fmla="*/ 427 h 3028"/>
                <a:gd name="T54" fmla="*/ 922 w 2447"/>
                <a:gd name="T55" fmla="*/ 351 h 3028"/>
                <a:gd name="T56" fmla="*/ 946 w 2447"/>
                <a:gd name="T57" fmla="*/ 215 h 3028"/>
                <a:gd name="T58" fmla="*/ 929 w 2447"/>
                <a:gd name="T59" fmla="*/ 131 h 3028"/>
                <a:gd name="T60" fmla="*/ 867 w 2447"/>
                <a:gd name="T61" fmla="*/ 49 h 3028"/>
                <a:gd name="T62" fmla="*/ 773 w 2447"/>
                <a:gd name="T63" fmla="*/ 4 h 3028"/>
                <a:gd name="T64" fmla="*/ 688 w 2447"/>
                <a:gd name="T65" fmla="*/ 4 h 3028"/>
                <a:gd name="T66" fmla="*/ 594 w 2447"/>
                <a:gd name="T67" fmla="*/ 49 h 3028"/>
                <a:gd name="T68" fmla="*/ 533 w 2447"/>
                <a:gd name="T69" fmla="*/ 131 h 3028"/>
                <a:gd name="T70" fmla="*/ 515 w 2447"/>
                <a:gd name="T71" fmla="*/ 215 h 3028"/>
                <a:gd name="T72" fmla="*/ 537 w 2447"/>
                <a:gd name="T73" fmla="*/ 351 h 3028"/>
                <a:gd name="T74" fmla="*/ 556 w 2447"/>
                <a:gd name="T75" fmla="*/ 427 h 3028"/>
                <a:gd name="T76" fmla="*/ 533 w 2447"/>
                <a:gd name="T77" fmla="*/ 522 h 3028"/>
                <a:gd name="T78" fmla="*/ 474 w 2447"/>
                <a:gd name="T79" fmla="*/ 571 h 3028"/>
                <a:gd name="T80" fmla="*/ 0 w 2447"/>
                <a:gd name="T81" fmla="*/ 589 h 3028"/>
                <a:gd name="T82" fmla="*/ 14 w 2447"/>
                <a:gd name="T83" fmla="*/ 838 h 3028"/>
                <a:gd name="T84" fmla="*/ 65 w 2447"/>
                <a:gd name="T85" fmla="*/ 1139 h 3028"/>
                <a:gd name="T86" fmla="*/ 152 w 2447"/>
                <a:gd name="T87" fmla="*/ 1427 h 3028"/>
                <a:gd name="T88" fmla="*/ 271 w 2447"/>
                <a:gd name="T89" fmla="*/ 1698 h 3028"/>
                <a:gd name="T90" fmla="*/ 422 w 2447"/>
                <a:gd name="T91" fmla="*/ 1951 h 3028"/>
                <a:gd name="T92" fmla="*/ 601 w 2447"/>
                <a:gd name="T93" fmla="*/ 2184 h 3028"/>
                <a:gd name="T94" fmla="*/ 805 w 2447"/>
                <a:gd name="T95" fmla="*/ 2393 h 3028"/>
                <a:gd name="T96" fmla="*/ 1033 w 2447"/>
                <a:gd name="T97" fmla="*/ 2577 h 3028"/>
                <a:gd name="T98" fmla="*/ 1284 w 2447"/>
                <a:gd name="T99" fmla="*/ 2732 h 3028"/>
                <a:gd name="T100" fmla="*/ 1552 w 2447"/>
                <a:gd name="T101" fmla="*/ 2857 h 3028"/>
                <a:gd name="T102" fmla="*/ 1837 w 2447"/>
                <a:gd name="T103" fmla="*/ 2951 h 3028"/>
                <a:gd name="T104" fmla="*/ 2135 w 2447"/>
                <a:gd name="T105" fmla="*/ 3008 h 3028"/>
                <a:gd name="T106" fmla="*/ 2447 w 2447"/>
                <a:gd name="T107" fmla="*/ 3028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47" h="3028">
                  <a:moveTo>
                    <a:pt x="2447" y="2639"/>
                  </a:moveTo>
                  <a:lnTo>
                    <a:pt x="2447" y="2639"/>
                  </a:lnTo>
                  <a:lnTo>
                    <a:pt x="2445" y="2618"/>
                  </a:lnTo>
                  <a:lnTo>
                    <a:pt x="2442" y="2599"/>
                  </a:lnTo>
                  <a:lnTo>
                    <a:pt x="2437" y="2580"/>
                  </a:lnTo>
                  <a:lnTo>
                    <a:pt x="2431" y="2563"/>
                  </a:lnTo>
                  <a:lnTo>
                    <a:pt x="2423" y="2547"/>
                  </a:lnTo>
                  <a:lnTo>
                    <a:pt x="2414" y="2532"/>
                  </a:lnTo>
                  <a:lnTo>
                    <a:pt x="2401" y="2521"/>
                  </a:lnTo>
                  <a:lnTo>
                    <a:pt x="2388" y="2510"/>
                  </a:lnTo>
                  <a:lnTo>
                    <a:pt x="2388" y="2510"/>
                  </a:lnTo>
                  <a:lnTo>
                    <a:pt x="2372" y="2502"/>
                  </a:lnTo>
                  <a:lnTo>
                    <a:pt x="2358" y="2494"/>
                  </a:lnTo>
                  <a:lnTo>
                    <a:pt x="2341" y="2491"/>
                  </a:lnTo>
                  <a:lnTo>
                    <a:pt x="2323" y="2490"/>
                  </a:lnTo>
                  <a:lnTo>
                    <a:pt x="2304" y="2490"/>
                  </a:lnTo>
                  <a:lnTo>
                    <a:pt x="2285" y="2491"/>
                  </a:lnTo>
                  <a:lnTo>
                    <a:pt x="2266" y="2496"/>
                  </a:lnTo>
                  <a:lnTo>
                    <a:pt x="2247" y="2502"/>
                  </a:lnTo>
                  <a:lnTo>
                    <a:pt x="2247" y="2502"/>
                  </a:lnTo>
                  <a:lnTo>
                    <a:pt x="2233" y="2507"/>
                  </a:lnTo>
                  <a:lnTo>
                    <a:pt x="2198" y="2517"/>
                  </a:lnTo>
                  <a:lnTo>
                    <a:pt x="2176" y="2521"/>
                  </a:lnTo>
                  <a:lnTo>
                    <a:pt x="2151" y="2526"/>
                  </a:lnTo>
                  <a:lnTo>
                    <a:pt x="2122" y="2529"/>
                  </a:lnTo>
                  <a:lnTo>
                    <a:pt x="2090" y="2531"/>
                  </a:lnTo>
                  <a:lnTo>
                    <a:pt x="2090" y="2531"/>
                  </a:lnTo>
                  <a:lnTo>
                    <a:pt x="2067" y="2529"/>
                  </a:lnTo>
                  <a:lnTo>
                    <a:pt x="2044" y="2526"/>
                  </a:lnTo>
                  <a:lnTo>
                    <a:pt x="2022" y="2520"/>
                  </a:lnTo>
                  <a:lnTo>
                    <a:pt x="2000" y="2512"/>
                  </a:lnTo>
                  <a:lnTo>
                    <a:pt x="1979" y="2502"/>
                  </a:lnTo>
                  <a:lnTo>
                    <a:pt x="1960" y="2491"/>
                  </a:lnTo>
                  <a:lnTo>
                    <a:pt x="1943" y="2477"/>
                  </a:lnTo>
                  <a:lnTo>
                    <a:pt x="1926" y="2463"/>
                  </a:lnTo>
                  <a:lnTo>
                    <a:pt x="1910" y="2445"/>
                  </a:lnTo>
                  <a:lnTo>
                    <a:pt x="1897" y="2428"/>
                  </a:lnTo>
                  <a:lnTo>
                    <a:pt x="1886" y="2409"/>
                  </a:lnTo>
                  <a:lnTo>
                    <a:pt x="1875" y="2388"/>
                  </a:lnTo>
                  <a:lnTo>
                    <a:pt x="1867" y="2366"/>
                  </a:lnTo>
                  <a:lnTo>
                    <a:pt x="1862" y="2344"/>
                  </a:lnTo>
                  <a:lnTo>
                    <a:pt x="1857" y="2320"/>
                  </a:lnTo>
                  <a:lnTo>
                    <a:pt x="1857" y="2296"/>
                  </a:lnTo>
                  <a:lnTo>
                    <a:pt x="1857" y="2296"/>
                  </a:lnTo>
                  <a:lnTo>
                    <a:pt x="1857" y="2273"/>
                  </a:lnTo>
                  <a:lnTo>
                    <a:pt x="1862" y="2249"/>
                  </a:lnTo>
                  <a:lnTo>
                    <a:pt x="1867" y="2227"/>
                  </a:lnTo>
                  <a:lnTo>
                    <a:pt x="1875" y="2206"/>
                  </a:lnTo>
                  <a:lnTo>
                    <a:pt x="1886" y="2186"/>
                  </a:lnTo>
                  <a:lnTo>
                    <a:pt x="1897" y="2167"/>
                  </a:lnTo>
                  <a:lnTo>
                    <a:pt x="1910" y="2148"/>
                  </a:lnTo>
                  <a:lnTo>
                    <a:pt x="1926" y="2132"/>
                  </a:lnTo>
                  <a:lnTo>
                    <a:pt x="1943" y="2116"/>
                  </a:lnTo>
                  <a:lnTo>
                    <a:pt x="1960" y="2103"/>
                  </a:lnTo>
                  <a:lnTo>
                    <a:pt x="1979" y="2091"/>
                  </a:lnTo>
                  <a:lnTo>
                    <a:pt x="2000" y="2081"/>
                  </a:lnTo>
                  <a:lnTo>
                    <a:pt x="2022" y="2073"/>
                  </a:lnTo>
                  <a:lnTo>
                    <a:pt x="2044" y="2068"/>
                  </a:lnTo>
                  <a:lnTo>
                    <a:pt x="2067" y="2064"/>
                  </a:lnTo>
                  <a:lnTo>
                    <a:pt x="2090" y="2064"/>
                  </a:lnTo>
                  <a:lnTo>
                    <a:pt x="2090" y="2064"/>
                  </a:lnTo>
                  <a:lnTo>
                    <a:pt x="2122" y="2064"/>
                  </a:lnTo>
                  <a:lnTo>
                    <a:pt x="2151" y="2067"/>
                  </a:lnTo>
                  <a:lnTo>
                    <a:pt x="2176" y="2072"/>
                  </a:lnTo>
                  <a:lnTo>
                    <a:pt x="2198" y="2076"/>
                  </a:lnTo>
                  <a:lnTo>
                    <a:pt x="2233" y="2086"/>
                  </a:lnTo>
                  <a:lnTo>
                    <a:pt x="2247" y="2091"/>
                  </a:lnTo>
                  <a:lnTo>
                    <a:pt x="2247" y="2091"/>
                  </a:lnTo>
                  <a:lnTo>
                    <a:pt x="2266" y="2097"/>
                  </a:lnTo>
                  <a:lnTo>
                    <a:pt x="2285" y="2102"/>
                  </a:lnTo>
                  <a:lnTo>
                    <a:pt x="2304" y="2105"/>
                  </a:lnTo>
                  <a:lnTo>
                    <a:pt x="2323" y="2105"/>
                  </a:lnTo>
                  <a:lnTo>
                    <a:pt x="2341" y="2103"/>
                  </a:lnTo>
                  <a:lnTo>
                    <a:pt x="2358" y="2098"/>
                  </a:lnTo>
                  <a:lnTo>
                    <a:pt x="2372" y="2092"/>
                  </a:lnTo>
                  <a:lnTo>
                    <a:pt x="2388" y="2083"/>
                  </a:lnTo>
                  <a:lnTo>
                    <a:pt x="2388" y="2083"/>
                  </a:lnTo>
                  <a:lnTo>
                    <a:pt x="2401" y="2073"/>
                  </a:lnTo>
                  <a:lnTo>
                    <a:pt x="2414" y="2060"/>
                  </a:lnTo>
                  <a:lnTo>
                    <a:pt x="2423" y="2046"/>
                  </a:lnTo>
                  <a:lnTo>
                    <a:pt x="2431" y="2030"/>
                  </a:lnTo>
                  <a:lnTo>
                    <a:pt x="2437" y="2014"/>
                  </a:lnTo>
                  <a:lnTo>
                    <a:pt x="2442" y="1995"/>
                  </a:lnTo>
                  <a:lnTo>
                    <a:pt x="2445" y="1975"/>
                  </a:lnTo>
                  <a:lnTo>
                    <a:pt x="2447" y="1954"/>
                  </a:lnTo>
                  <a:lnTo>
                    <a:pt x="2447" y="1574"/>
                  </a:lnTo>
                  <a:lnTo>
                    <a:pt x="2447" y="1574"/>
                  </a:lnTo>
                  <a:lnTo>
                    <a:pt x="2396" y="1573"/>
                  </a:lnTo>
                  <a:lnTo>
                    <a:pt x="2345" y="1569"/>
                  </a:lnTo>
                  <a:lnTo>
                    <a:pt x="2296" y="1561"/>
                  </a:lnTo>
                  <a:lnTo>
                    <a:pt x="2247" y="1554"/>
                  </a:lnTo>
                  <a:lnTo>
                    <a:pt x="2200" y="1542"/>
                  </a:lnTo>
                  <a:lnTo>
                    <a:pt x="2154" y="1528"/>
                  </a:lnTo>
                  <a:lnTo>
                    <a:pt x="2108" y="1512"/>
                  </a:lnTo>
                  <a:lnTo>
                    <a:pt x="2063" y="1495"/>
                  </a:lnTo>
                  <a:lnTo>
                    <a:pt x="2019" y="1476"/>
                  </a:lnTo>
                  <a:lnTo>
                    <a:pt x="1976" y="1454"/>
                  </a:lnTo>
                  <a:lnTo>
                    <a:pt x="1935" y="1430"/>
                  </a:lnTo>
                  <a:lnTo>
                    <a:pt x="1895" y="1405"/>
                  </a:lnTo>
                  <a:lnTo>
                    <a:pt x="1857" y="1376"/>
                  </a:lnTo>
                  <a:lnTo>
                    <a:pt x="1819" y="1348"/>
                  </a:lnTo>
                  <a:lnTo>
                    <a:pt x="1783" y="1316"/>
                  </a:lnTo>
                  <a:lnTo>
                    <a:pt x="1750" y="1284"/>
                  </a:lnTo>
                  <a:lnTo>
                    <a:pt x="1716" y="1249"/>
                  </a:lnTo>
                  <a:lnTo>
                    <a:pt x="1685" y="1215"/>
                  </a:lnTo>
                  <a:lnTo>
                    <a:pt x="1656" y="1177"/>
                  </a:lnTo>
                  <a:lnTo>
                    <a:pt x="1628" y="1139"/>
                  </a:lnTo>
                  <a:lnTo>
                    <a:pt x="1602" y="1099"/>
                  </a:lnTo>
                  <a:lnTo>
                    <a:pt x="1578" y="1058"/>
                  </a:lnTo>
                  <a:lnTo>
                    <a:pt x="1556" y="1015"/>
                  </a:lnTo>
                  <a:lnTo>
                    <a:pt x="1537" y="971"/>
                  </a:lnTo>
                  <a:lnTo>
                    <a:pt x="1518" y="926"/>
                  </a:lnTo>
                  <a:lnTo>
                    <a:pt x="1502" y="880"/>
                  </a:lnTo>
                  <a:lnTo>
                    <a:pt x="1490" y="834"/>
                  </a:lnTo>
                  <a:lnTo>
                    <a:pt x="1477" y="787"/>
                  </a:lnTo>
                  <a:lnTo>
                    <a:pt x="1469" y="738"/>
                  </a:lnTo>
                  <a:lnTo>
                    <a:pt x="1461" y="689"/>
                  </a:lnTo>
                  <a:lnTo>
                    <a:pt x="1458" y="640"/>
                  </a:lnTo>
                  <a:lnTo>
                    <a:pt x="1455" y="589"/>
                  </a:lnTo>
                  <a:lnTo>
                    <a:pt x="1073" y="589"/>
                  </a:lnTo>
                  <a:lnTo>
                    <a:pt x="1073" y="589"/>
                  </a:lnTo>
                  <a:lnTo>
                    <a:pt x="1049" y="587"/>
                  </a:lnTo>
                  <a:lnTo>
                    <a:pt x="1027" y="584"/>
                  </a:lnTo>
                  <a:lnTo>
                    <a:pt x="1006" y="579"/>
                  </a:lnTo>
                  <a:lnTo>
                    <a:pt x="987" y="571"/>
                  </a:lnTo>
                  <a:lnTo>
                    <a:pt x="970" y="562"/>
                  </a:lnTo>
                  <a:lnTo>
                    <a:pt x="954" y="551"/>
                  </a:lnTo>
                  <a:lnTo>
                    <a:pt x="940" y="537"/>
                  </a:lnTo>
                  <a:lnTo>
                    <a:pt x="929" y="522"/>
                  </a:lnTo>
                  <a:lnTo>
                    <a:pt x="929" y="522"/>
                  </a:lnTo>
                  <a:lnTo>
                    <a:pt x="919" y="505"/>
                  </a:lnTo>
                  <a:lnTo>
                    <a:pt x="911" y="488"/>
                  </a:lnTo>
                  <a:lnTo>
                    <a:pt x="907" y="468"/>
                  </a:lnTo>
                  <a:lnTo>
                    <a:pt x="903" y="448"/>
                  </a:lnTo>
                  <a:lnTo>
                    <a:pt x="903" y="427"/>
                  </a:lnTo>
                  <a:lnTo>
                    <a:pt x="907" y="407"/>
                  </a:lnTo>
                  <a:lnTo>
                    <a:pt x="911" y="385"/>
                  </a:lnTo>
                  <a:lnTo>
                    <a:pt x="919" y="362"/>
                  </a:lnTo>
                  <a:lnTo>
                    <a:pt x="919" y="362"/>
                  </a:lnTo>
                  <a:lnTo>
                    <a:pt x="922" y="351"/>
                  </a:lnTo>
                  <a:lnTo>
                    <a:pt x="932" y="318"/>
                  </a:lnTo>
                  <a:lnTo>
                    <a:pt x="937" y="296"/>
                  </a:lnTo>
                  <a:lnTo>
                    <a:pt x="941" y="270"/>
                  </a:lnTo>
                  <a:lnTo>
                    <a:pt x="945" y="244"/>
                  </a:lnTo>
                  <a:lnTo>
                    <a:pt x="946" y="215"/>
                  </a:lnTo>
                  <a:lnTo>
                    <a:pt x="946" y="215"/>
                  </a:lnTo>
                  <a:lnTo>
                    <a:pt x="945" y="193"/>
                  </a:lnTo>
                  <a:lnTo>
                    <a:pt x="941" y="171"/>
                  </a:lnTo>
                  <a:lnTo>
                    <a:pt x="935" y="150"/>
                  </a:lnTo>
                  <a:lnTo>
                    <a:pt x="929" y="131"/>
                  </a:lnTo>
                  <a:lnTo>
                    <a:pt x="919" y="112"/>
                  </a:lnTo>
                  <a:lnTo>
                    <a:pt x="908" y="95"/>
                  </a:lnTo>
                  <a:lnTo>
                    <a:pt x="896" y="77"/>
                  </a:lnTo>
                  <a:lnTo>
                    <a:pt x="883" y="63"/>
                  </a:lnTo>
                  <a:lnTo>
                    <a:pt x="867" y="49"/>
                  </a:lnTo>
                  <a:lnTo>
                    <a:pt x="851" y="36"/>
                  </a:lnTo>
                  <a:lnTo>
                    <a:pt x="832" y="25"/>
                  </a:lnTo>
                  <a:lnTo>
                    <a:pt x="815" y="17"/>
                  </a:lnTo>
                  <a:lnTo>
                    <a:pt x="794" y="9"/>
                  </a:lnTo>
                  <a:lnTo>
                    <a:pt x="773" y="4"/>
                  </a:lnTo>
                  <a:lnTo>
                    <a:pt x="753" y="1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709" y="1"/>
                  </a:lnTo>
                  <a:lnTo>
                    <a:pt x="688" y="4"/>
                  </a:lnTo>
                  <a:lnTo>
                    <a:pt x="667" y="9"/>
                  </a:lnTo>
                  <a:lnTo>
                    <a:pt x="647" y="17"/>
                  </a:lnTo>
                  <a:lnTo>
                    <a:pt x="628" y="25"/>
                  </a:lnTo>
                  <a:lnTo>
                    <a:pt x="610" y="36"/>
                  </a:lnTo>
                  <a:lnTo>
                    <a:pt x="594" y="49"/>
                  </a:lnTo>
                  <a:lnTo>
                    <a:pt x="579" y="63"/>
                  </a:lnTo>
                  <a:lnTo>
                    <a:pt x="564" y="77"/>
                  </a:lnTo>
                  <a:lnTo>
                    <a:pt x="552" y="95"/>
                  </a:lnTo>
                  <a:lnTo>
                    <a:pt x="542" y="112"/>
                  </a:lnTo>
                  <a:lnTo>
                    <a:pt x="533" y="131"/>
                  </a:lnTo>
                  <a:lnTo>
                    <a:pt x="525" y="150"/>
                  </a:lnTo>
                  <a:lnTo>
                    <a:pt x="520" y="171"/>
                  </a:lnTo>
                  <a:lnTo>
                    <a:pt x="517" y="193"/>
                  </a:lnTo>
                  <a:lnTo>
                    <a:pt x="515" y="215"/>
                  </a:lnTo>
                  <a:lnTo>
                    <a:pt x="515" y="215"/>
                  </a:lnTo>
                  <a:lnTo>
                    <a:pt x="517" y="244"/>
                  </a:lnTo>
                  <a:lnTo>
                    <a:pt x="520" y="270"/>
                  </a:lnTo>
                  <a:lnTo>
                    <a:pt x="523" y="296"/>
                  </a:lnTo>
                  <a:lnTo>
                    <a:pt x="529" y="318"/>
                  </a:lnTo>
                  <a:lnTo>
                    <a:pt x="537" y="351"/>
                  </a:lnTo>
                  <a:lnTo>
                    <a:pt x="542" y="362"/>
                  </a:lnTo>
                  <a:lnTo>
                    <a:pt x="542" y="362"/>
                  </a:lnTo>
                  <a:lnTo>
                    <a:pt x="550" y="385"/>
                  </a:lnTo>
                  <a:lnTo>
                    <a:pt x="555" y="407"/>
                  </a:lnTo>
                  <a:lnTo>
                    <a:pt x="556" y="427"/>
                  </a:lnTo>
                  <a:lnTo>
                    <a:pt x="556" y="448"/>
                  </a:lnTo>
                  <a:lnTo>
                    <a:pt x="555" y="468"/>
                  </a:lnTo>
                  <a:lnTo>
                    <a:pt x="550" y="488"/>
                  </a:lnTo>
                  <a:lnTo>
                    <a:pt x="542" y="505"/>
                  </a:lnTo>
                  <a:lnTo>
                    <a:pt x="533" y="522"/>
                  </a:lnTo>
                  <a:lnTo>
                    <a:pt x="533" y="522"/>
                  </a:lnTo>
                  <a:lnTo>
                    <a:pt x="520" y="537"/>
                  </a:lnTo>
                  <a:lnTo>
                    <a:pt x="507" y="551"/>
                  </a:lnTo>
                  <a:lnTo>
                    <a:pt x="491" y="562"/>
                  </a:lnTo>
                  <a:lnTo>
                    <a:pt x="474" y="571"/>
                  </a:lnTo>
                  <a:lnTo>
                    <a:pt x="455" y="579"/>
                  </a:lnTo>
                  <a:lnTo>
                    <a:pt x="433" y="584"/>
                  </a:lnTo>
                  <a:lnTo>
                    <a:pt x="412" y="587"/>
                  </a:lnTo>
                  <a:lnTo>
                    <a:pt x="388" y="589"/>
                  </a:lnTo>
                  <a:lnTo>
                    <a:pt x="0" y="589"/>
                  </a:lnTo>
                  <a:lnTo>
                    <a:pt x="0" y="589"/>
                  </a:lnTo>
                  <a:lnTo>
                    <a:pt x="2" y="651"/>
                  </a:lnTo>
                  <a:lnTo>
                    <a:pt x="5" y="714"/>
                  </a:lnTo>
                  <a:lnTo>
                    <a:pt x="10" y="776"/>
                  </a:lnTo>
                  <a:lnTo>
                    <a:pt x="14" y="838"/>
                  </a:lnTo>
                  <a:lnTo>
                    <a:pt x="22" y="899"/>
                  </a:lnTo>
                  <a:lnTo>
                    <a:pt x="30" y="960"/>
                  </a:lnTo>
                  <a:lnTo>
                    <a:pt x="41" y="1020"/>
                  </a:lnTo>
                  <a:lnTo>
                    <a:pt x="52" y="1080"/>
                  </a:lnTo>
                  <a:lnTo>
                    <a:pt x="65" y="1139"/>
                  </a:lnTo>
                  <a:lnTo>
                    <a:pt x="81" y="1197"/>
                  </a:lnTo>
                  <a:lnTo>
                    <a:pt x="97" y="1256"/>
                  </a:lnTo>
                  <a:lnTo>
                    <a:pt x="113" y="1313"/>
                  </a:lnTo>
                  <a:lnTo>
                    <a:pt x="132" y="1370"/>
                  </a:lnTo>
                  <a:lnTo>
                    <a:pt x="152" y="1427"/>
                  </a:lnTo>
                  <a:lnTo>
                    <a:pt x="173" y="1482"/>
                  </a:lnTo>
                  <a:lnTo>
                    <a:pt x="197" y="1538"/>
                  </a:lnTo>
                  <a:lnTo>
                    <a:pt x="220" y="1592"/>
                  </a:lnTo>
                  <a:lnTo>
                    <a:pt x="246" y="1645"/>
                  </a:lnTo>
                  <a:lnTo>
                    <a:pt x="271" y="1698"/>
                  </a:lnTo>
                  <a:lnTo>
                    <a:pt x="300" y="1750"/>
                  </a:lnTo>
                  <a:lnTo>
                    <a:pt x="328" y="1802"/>
                  </a:lnTo>
                  <a:lnTo>
                    <a:pt x="358" y="1853"/>
                  </a:lnTo>
                  <a:lnTo>
                    <a:pt x="390" y="1902"/>
                  </a:lnTo>
                  <a:lnTo>
                    <a:pt x="422" y="1951"/>
                  </a:lnTo>
                  <a:lnTo>
                    <a:pt x="455" y="1999"/>
                  </a:lnTo>
                  <a:lnTo>
                    <a:pt x="490" y="2046"/>
                  </a:lnTo>
                  <a:lnTo>
                    <a:pt x="526" y="2094"/>
                  </a:lnTo>
                  <a:lnTo>
                    <a:pt x="563" y="2138"/>
                  </a:lnTo>
                  <a:lnTo>
                    <a:pt x="601" y="2184"/>
                  </a:lnTo>
                  <a:lnTo>
                    <a:pt x="640" y="2227"/>
                  </a:lnTo>
                  <a:lnTo>
                    <a:pt x="680" y="2270"/>
                  </a:lnTo>
                  <a:lnTo>
                    <a:pt x="721" y="2312"/>
                  </a:lnTo>
                  <a:lnTo>
                    <a:pt x="762" y="2353"/>
                  </a:lnTo>
                  <a:lnTo>
                    <a:pt x="805" y="2393"/>
                  </a:lnTo>
                  <a:lnTo>
                    <a:pt x="850" y="2431"/>
                  </a:lnTo>
                  <a:lnTo>
                    <a:pt x="894" y="2469"/>
                  </a:lnTo>
                  <a:lnTo>
                    <a:pt x="940" y="2506"/>
                  </a:lnTo>
                  <a:lnTo>
                    <a:pt x="986" y="2542"/>
                  </a:lnTo>
                  <a:lnTo>
                    <a:pt x="1033" y="2577"/>
                  </a:lnTo>
                  <a:lnTo>
                    <a:pt x="1082" y="2610"/>
                  </a:lnTo>
                  <a:lnTo>
                    <a:pt x="1132" y="2642"/>
                  </a:lnTo>
                  <a:lnTo>
                    <a:pt x="1181" y="2673"/>
                  </a:lnTo>
                  <a:lnTo>
                    <a:pt x="1231" y="2704"/>
                  </a:lnTo>
                  <a:lnTo>
                    <a:pt x="1284" y="2732"/>
                  </a:lnTo>
                  <a:lnTo>
                    <a:pt x="1336" y="2759"/>
                  </a:lnTo>
                  <a:lnTo>
                    <a:pt x="1388" y="2786"/>
                  </a:lnTo>
                  <a:lnTo>
                    <a:pt x="1442" y="2811"/>
                  </a:lnTo>
                  <a:lnTo>
                    <a:pt x="1496" y="2835"/>
                  </a:lnTo>
                  <a:lnTo>
                    <a:pt x="1552" y="2857"/>
                  </a:lnTo>
                  <a:lnTo>
                    <a:pt x="1607" y="2879"/>
                  </a:lnTo>
                  <a:lnTo>
                    <a:pt x="1664" y="2898"/>
                  </a:lnTo>
                  <a:lnTo>
                    <a:pt x="1721" y="2917"/>
                  </a:lnTo>
                  <a:lnTo>
                    <a:pt x="1778" y="2935"/>
                  </a:lnTo>
                  <a:lnTo>
                    <a:pt x="1837" y="2951"/>
                  </a:lnTo>
                  <a:lnTo>
                    <a:pt x="1895" y="2965"/>
                  </a:lnTo>
                  <a:lnTo>
                    <a:pt x="1954" y="2978"/>
                  </a:lnTo>
                  <a:lnTo>
                    <a:pt x="2014" y="2989"/>
                  </a:lnTo>
                  <a:lnTo>
                    <a:pt x="2074" y="3000"/>
                  </a:lnTo>
                  <a:lnTo>
                    <a:pt x="2135" y="3008"/>
                  </a:lnTo>
                  <a:lnTo>
                    <a:pt x="2196" y="3016"/>
                  </a:lnTo>
                  <a:lnTo>
                    <a:pt x="2258" y="3020"/>
                  </a:lnTo>
                  <a:lnTo>
                    <a:pt x="2320" y="3025"/>
                  </a:lnTo>
                  <a:lnTo>
                    <a:pt x="2383" y="3028"/>
                  </a:lnTo>
                  <a:lnTo>
                    <a:pt x="2447" y="3028"/>
                  </a:lnTo>
                  <a:lnTo>
                    <a:pt x="2447" y="26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4" name="Freeform 16"/>
            <p:cNvSpPr>
              <a:spLocks/>
            </p:cNvSpPr>
            <p:nvPr userDrawn="1"/>
          </p:nvSpPr>
          <p:spPr bwMode="auto">
            <a:xfrm>
              <a:off x="4144177" y="3029148"/>
              <a:ext cx="2179009" cy="1757591"/>
            </a:xfrm>
            <a:custGeom>
              <a:avLst/>
              <a:gdLst>
                <a:gd name="T0" fmla="*/ 2580 w 3030"/>
                <a:gd name="T1" fmla="*/ 8 h 2444"/>
                <a:gd name="T2" fmla="*/ 2510 w 3030"/>
                <a:gd name="T3" fmla="*/ 59 h 2444"/>
                <a:gd name="T4" fmla="*/ 2488 w 3030"/>
                <a:gd name="T5" fmla="*/ 124 h 2444"/>
                <a:gd name="T6" fmla="*/ 2503 w 3030"/>
                <a:gd name="T7" fmla="*/ 200 h 2444"/>
                <a:gd name="T8" fmla="*/ 2529 w 3030"/>
                <a:gd name="T9" fmla="*/ 325 h 2444"/>
                <a:gd name="T10" fmla="*/ 2520 w 3030"/>
                <a:gd name="T11" fmla="*/ 425 h 2444"/>
                <a:gd name="T12" fmla="*/ 2461 w 3030"/>
                <a:gd name="T13" fmla="*/ 521 h 2444"/>
                <a:gd name="T14" fmla="*/ 2366 w 3030"/>
                <a:gd name="T15" fmla="*/ 578 h 2444"/>
                <a:gd name="T16" fmla="*/ 2273 w 3030"/>
                <a:gd name="T17" fmla="*/ 588 h 2444"/>
                <a:gd name="T18" fmla="*/ 2165 w 3030"/>
                <a:gd name="T19" fmla="*/ 550 h 2444"/>
                <a:gd name="T20" fmla="*/ 2091 w 3030"/>
                <a:gd name="T21" fmla="*/ 467 h 2444"/>
                <a:gd name="T22" fmla="*/ 2062 w 3030"/>
                <a:gd name="T23" fmla="*/ 355 h 2444"/>
                <a:gd name="T24" fmla="*/ 2076 w 3030"/>
                <a:gd name="T25" fmla="*/ 247 h 2444"/>
                <a:gd name="T26" fmla="*/ 2102 w 3030"/>
                <a:gd name="T27" fmla="*/ 160 h 2444"/>
                <a:gd name="T28" fmla="*/ 2092 w 3030"/>
                <a:gd name="T29" fmla="*/ 73 h 2444"/>
                <a:gd name="T30" fmla="*/ 2046 w 3030"/>
                <a:gd name="T31" fmla="*/ 24 h 2444"/>
                <a:gd name="T32" fmla="*/ 1954 w 3030"/>
                <a:gd name="T33" fmla="*/ 0 h 2444"/>
                <a:gd name="T34" fmla="*/ 1563 w 3030"/>
                <a:gd name="T35" fmla="*/ 151 h 2444"/>
                <a:gd name="T36" fmla="*/ 1496 w 3030"/>
                <a:gd name="T37" fmla="*/ 383 h 2444"/>
                <a:gd name="T38" fmla="*/ 1377 w 3030"/>
                <a:gd name="T39" fmla="*/ 589 h 2444"/>
                <a:gd name="T40" fmla="*/ 1214 w 3030"/>
                <a:gd name="T41" fmla="*/ 760 h 2444"/>
                <a:gd name="T42" fmla="*/ 1016 w 3030"/>
                <a:gd name="T43" fmla="*/ 890 h 2444"/>
                <a:gd name="T44" fmla="*/ 788 w 3030"/>
                <a:gd name="T45" fmla="*/ 968 h 2444"/>
                <a:gd name="T46" fmla="*/ 590 w 3030"/>
                <a:gd name="T47" fmla="*/ 1370 h 2444"/>
                <a:gd name="T48" fmla="*/ 572 w 3030"/>
                <a:gd name="T49" fmla="*/ 1456 h 2444"/>
                <a:gd name="T50" fmla="*/ 523 w 3030"/>
                <a:gd name="T51" fmla="*/ 1514 h 2444"/>
                <a:gd name="T52" fmla="*/ 428 w 3030"/>
                <a:gd name="T53" fmla="*/ 1540 h 2444"/>
                <a:gd name="T54" fmla="*/ 351 w 3030"/>
                <a:gd name="T55" fmla="*/ 1521 h 2444"/>
                <a:gd name="T56" fmla="*/ 214 w 3030"/>
                <a:gd name="T57" fmla="*/ 1499 h 2444"/>
                <a:gd name="T58" fmla="*/ 132 w 3030"/>
                <a:gd name="T59" fmla="*/ 1514 h 2444"/>
                <a:gd name="T60" fmla="*/ 50 w 3030"/>
                <a:gd name="T61" fmla="*/ 1576 h 2444"/>
                <a:gd name="T62" fmla="*/ 4 w 3030"/>
                <a:gd name="T63" fmla="*/ 1670 h 2444"/>
                <a:gd name="T64" fmla="*/ 4 w 3030"/>
                <a:gd name="T65" fmla="*/ 1755 h 2444"/>
                <a:gd name="T66" fmla="*/ 50 w 3030"/>
                <a:gd name="T67" fmla="*/ 1849 h 2444"/>
                <a:gd name="T68" fmla="*/ 132 w 3030"/>
                <a:gd name="T69" fmla="*/ 1910 h 2444"/>
                <a:gd name="T70" fmla="*/ 214 w 3030"/>
                <a:gd name="T71" fmla="*/ 1928 h 2444"/>
                <a:gd name="T72" fmla="*/ 351 w 3030"/>
                <a:gd name="T73" fmla="*/ 1906 h 2444"/>
                <a:gd name="T74" fmla="*/ 428 w 3030"/>
                <a:gd name="T75" fmla="*/ 1887 h 2444"/>
                <a:gd name="T76" fmla="*/ 523 w 3030"/>
                <a:gd name="T77" fmla="*/ 1910 h 2444"/>
                <a:gd name="T78" fmla="*/ 572 w 3030"/>
                <a:gd name="T79" fmla="*/ 1969 h 2444"/>
                <a:gd name="T80" fmla="*/ 590 w 3030"/>
                <a:gd name="T81" fmla="*/ 2444 h 2444"/>
                <a:gd name="T82" fmla="*/ 839 w 3030"/>
                <a:gd name="T83" fmla="*/ 2432 h 2444"/>
                <a:gd name="T84" fmla="*/ 1140 w 3030"/>
                <a:gd name="T85" fmla="*/ 2379 h 2444"/>
                <a:gd name="T86" fmla="*/ 1428 w 3030"/>
                <a:gd name="T87" fmla="*/ 2294 h 2444"/>
                <a:gd name="T88" fmla="*/ 1699 w 3030"/>
                <a:gd name="T89" fmla="*/ 2173 h 2444"/>
                <a:gd name="T90" fmla="*/ 1953 w 3030"/>
                <a:gd name="T91" fmla="*/ 2023 h 2444"/>
                <a:gd name="T92" fmla="*/ 2186 w 3030"/>
                <a:gd name="T93" fmla="*/ 1845 h 2444"/>
                <a:gd name="T94" fmla="*/ 2395 w 3030"/>
                <a:gd name="T95" fmla="*/ 1641 h 2444"/>
                <a:gd name="T96" fmla="*/ 2579 w 3030"/>
                <a:gd name="T97" fmla="*/ 1411 h 2444"/>
                <a:gd name="T98" fmla="*/ 2734 w 3030"/>
                <a:gd name="T99" fmla="*/ 1163 h 2444"/>
                <a:gd name="T100" fmla="*/ 2859 w 3030"/>
                <a:gd name="T101" fmla="*/ 895 h 2444"/>
                <a:gd name="T102" fmla="*/ 2953 w 3030"/>
                <a:gd name="T103" fmla="*/ 610 h 2444"/>
                <a:gd name="T104" fmla="*/ 3010 w 3030"/>
                <a:gd name="T105" fmla="*/ 311 h 2444"/>
                <a:gd name="T106" fmla="*/ 3030 w 3030"/>
                <a:gd name="T107" fmla="*/ 0 h 2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30" h="2444">
                  <a:moveTo>
                    <a:pt x="2639" y="0"/>
                  </a:moveTo>
                  <a:lnTo>
                    <a:pt x="2639" y="0"/>
                  </a:lnTo>
                  <a:lnTo>
                    <a:pt x="2618" y="2"/>
                  </a:lnTo>
                  <a:lnTo>
                    <a:pt x="2598" y="3"/>
                  </a:lnTo>
                  <a:lnTo>
                    <a:pt x="2580" y="8"/>
                  </a:lnTo>
                  <a:lnTo>
                    <a:pt x="2563" y="16"/>
                  </a:lnTo>
                  <a:lnTo>
                    <a:pt x="2547" y="24"/>
                  </a:lnTo>
                  <a:lnTo>
                    <a:pt x="2533" y="33"/>
                  </a:lnTo>
                  <a:lnTo>
                    <a:pt x="2520" y="44"/>
                  </a:lnTo>
                  <a:lnTo>
                    <a:pt x="2510" y="59"/>
                  </a:lnTo>
                  <a:lnTo>
                    <a:pt x="2510" y="59"/>
                  </a:lnTo>
                  <a:lnTo>
                    <a:pt x="2501" y="73"/>
                  </a:lnTo>
                  <a:lnTo>
                    <a:pt x="2495" y="89"/>
                  </a:lnTo>
                  <a:lnTo>
                    <a:pt x="2490" y="106"/>
                  </a:lnTo>
                  <a:lnTo>
                    <a:pt x="2488" y="124"/>
                  </a:lnTo>
                  <a:lnTo>
                    <a:pt x="2488" y="141"/>
                  </a:lnTo>
                  <a:lnTo>
                    <a:pt x="2491" y="160"/>
                  </a:lnTo>
                  <a:lnTo>
                    <a:pt x="2496" y="179"/>
                  </a:lnTo>
                  <a:lnTo>
                    <a:pt x="2503" y="200"/>
                  </a:lnTo>
                  <a:lnTo>
                    <a:pt x="2503" y="200"/>
                  </a:lnTo>
                  <a:lnTo>
                    <a:pt x="2507" y="214"/>
                  </a:lnTo>
                  <a:lnTo>
                    <a:pt x="2517" y="247"/>
                  </a:lnTo>
                  <a:lnTo>
                    <a:pt x="2522" y="271"/>
                  </a:lnTo>
                  <a:lnTo>
                    <a:pt x="2526" y="296"/>
                  </a:lnTo>
                  <a:lnTo>
                    <a:pt x="2529" y="325"/>
                  </a:lnTo>
                  <a:lnTo>
                    <a:pt x="2531" y="355"/>
                  </a:lnTo>
                  <a:lnTo>
                    <a:pt x="2531" y="355"/>
                  </a:lnTo>
                  <a:lnTo>
                    <a:pt x="2529" y="379"/>
                  </a:lnTo>
                  <a:lnTo>
                    <a:pt x="2526" y="402"/>
                  </a:lnTo>
                  <a:lnTo>
                    <a:pt x="2520" y="425"/>
                  </a:lnTo>
                  <a:lnTo>
                    <a:pt x="2512" y="447"/>
                  </a:lnTo>
                  <a:lnTo>
                    <a:pt x="2503" y="467"/>
                  </a:lnTo>
                  <a:lnTo>
                    <a:pt x="2490" y="486"/>
                  </a:lnTo>
                  <a:lnTo>
                    <a:pt x="2477" y="504"/>
                  </a:lnTo>
                  <a:lnTo>
                    <a:pt x="2461" y="521"/>
                  </a:lnTo>
                  <a:lnTo>
                    <a:pt x="2445" y="536"/>
                  </a:lnTo>
                  <a:lnTo>
                    <a:pt x="2426" y="550"/>
                  </a:lnTo>
                  <a:lnTo>
                    <a:pt x="2407" y="561"/>
                  </a:lnTo>
                  <a:lnTo>
                    <a:pt x="2387" y="570"/>
                  </a:lnTo>
                  <a:lnTo>
                    <a:pt x="2366" y="578"/>
                  </a:lnTo>
                  <a:lnTo>
                    <a:pt x="2344" y="585"/>
                  </a:lnTo>
                  <a:lnTo>
                    <a:pt x="2320" y="588"/>
                  </a:lnTo>
                  <a:lnTo>
                    <a:pt x="2297" y="589"/>
                  </a:lnTo>
                  <a:lnTo>
                    <a:pt x="2297" y="589"/>
                  </a:lnTo>
                  <a:lnTo>
                    <a:pt x="2273" y="588"/>
                  </a:lnTo>
                  <a:lnTo>
                    <a:pt x="2249" y="585"/>
                  </a:lnTo>
                  <a:lnTo>
                    <a:pt x="2227" y="578"/>
                  </a:lnTo>
                  <a:lnTo>
                    <a:pt x="2205" y="570"/>
                  </a:lnTo>
                  <a:lnTo>
                    <a:pt x="2186" y="561"/>
                  </a:lnTo>
                  <a:lnTo>
                    <a:pt x="2165" y="550"/>
                  </a:lnTo>
                  <a:lnTo>
                    <a:pt x="2148" y="536"/>
                  </a:lnTo>
                  <a:lnTo>
                    <a:pt x="2132" y="521"/>
                  </a:lnTo>
                  <a:lnTo>
                    <a:pt x="2116" y="504"/>
                  </a:lnTo>
                  <a:lnTo>
                    <a:pt x="2102" y="486"/>
                  </a:lnTo>
                  <a:lnTo>
                    <a:pt x="2091" y="467"/>
                  </a:lnTo>
                  <a:lnTo>
                    <a:pt x="2081" y="447"/>
                  </a:lnTo>
                  <a:lnTo>
                    <a:pt x="2073" y="425"/>
                  </a:lnTo>
                  <a:lnTo>
                    <a:pt x="2067" y="402"/>
                  </a:lnTo>
                  <a:lnTo>
                    <a:pt x="2064" y="379"/>
                  </a:lnTo>
                  <a:lnTo>
                    <a:pt x="2062" y="355"/>
                  </a:lnTo>
                  <a:lnTo>
                    <a:pt x="2062" y="355"/>
                  </a:lnTo>
                  <a:lnTo>
                    <a:pt x="2064" y="325"/>
                  </a:lnTo>
                  <a:lnTo>
                    <a:pt x="2067" y="296"/>
                  </a:lnTo>
                  <a:lnTo>
                    <a:pt x="2072" y="271"/>
                  </a:lnTo>
                  <a:lnTo>
                    <a:pt x="2076" y="247"/>
                  </a:lnTo>
                  <a:lnTo>
                    <a:pt x="2086" y="214"/>
                  </a:lnTo>
                  <a:lnTo>
                    <a:pt x="2091" y="200"/>
                  </a:lnTo>
                  <a:lnTo>
                    <a:pt x="2091" y="200"/>
                  </a:lnTo>
                  <a:lnTo>
                    <a:pt x="2097" y="179"/>
                  </a:lnTo>
                  <a:lnTo>
                    <a:pt x="2102" y="160"/>
                  </a:lnTo>
                  <a:lnTo>
                    <a:pt x="2103" y="141"/>
                  </a:lnTo>
                  <a:lnTo>
                    <a:pt x="2105" y="124"/>
                  </a:lnTo>
                  <a:lnTo>
                    <a:pt x="2102" y="106"/>
                  </a:lnTo>
                  <a:lnTo>
                    <a:pt x="2098" y="89"/>
                  </a:lnTo>
                  <a:lnTo>
                    <a:pt x="2092" y="73"/>
                  </a:lnTo>
                  <a:lnTo>
                    <a:pt x="2083" y="59"/>
                  </a:lnTo>
                  <a:lnTo>
                    <a:pt x="2083" y="59"/>
                  </a:lnTo>
                  <a:lnTo>
                    <a:pt x="2072" y="44"/>
                  </a:lnTo>
                  <a:lnTo>
                    <a:pt x="2060" y="33"/>
                  </a:lnTo>
                  <a:lnTo>
                    <a:pt x="2046" y="24"/>
                  </a:lnTo>
                  <a:lnTo>
                    <a:pt x="2030" y="16"/>
                  </a:lnTo>
                  <a:lnTo>
                    <a:pt x="2013" y="8"/>
                  </a:lnTo>
                  <a:lnTo>
                    <a:pt x="1995" y="3"/>
                  </a:lnTo>
                  <a:lnTo>
                    <a:pt x="1975" y="2"/>
                  </a:lnTo>
                  <a:lnTo>
                    <a:pt x="1954" y="0"/>
                  </a:lnTo>
                  <a:lnTo>
                    <a:pt x="1576" y="0"/>
                  </a:lnTo>
                  <a:lnTo>
                    <a:pt x="1576" y="0"/>
                  </a:lnTo>
                  <a:lnTo>
                    <a:pt x="1574" y="51"/>
                  </a:lnTo>
                  <a:lnTo>
                    <a:pt x="1571" y="102"/>
                  </a:lnTo>
                  <a:lnTo>
                    <a:pt x="1563" y="151"/>
                  </a:lnTo>
                  <a:lnTo>
                    <a:pt x="1555" y="198"/>
                  </a:lnTo>
                  <a:lnTo>
                    <a:pt x="1544" y="246"/>
                  </a:lnTo>
                  <a:lnTo>
                    <a:pt x="1530" y="293"/>
                  </a:lnTo>
                  <a:lnTo>
                    <a:pt x="1514" y="339"/>
                  </a:lnTo>
                  <a:lnTo>
                    <a:pt x="1496" y="383"/>
                  </a:lnTo>
                  <a:lnTo>
                    <a:pt x="1477" y="428"/>
                  </a:lnTo>
                  <a:lnTo>
                    <a:pt x="1455" y="469"/>
                  </a:lnTo>
                  <a:lnTo>
                    <a:pt x="1431" y="510"/>
                  </a:lnTo>
                  <a:lnTo>
                    <a:pt x="1406" y="551"/>
                  </a:lnTo>
                  <a:lnTo>
                    <a:pt x="1377" y="589"/>
                  </a:lnTo>
                  <a:lnTo>
                    <a:pt x="1349" y="627"/>
                  </a:lnTo>
                  <a:lnTo>
                    <a:pt x="1317" y="662"/>
                  </a:lnTo>
                  <a:lnTo>
                    <a:pt x="1286" y="697"/>
                  </a:lnTo>
                  <a:lnTo>
                    <a:pt x="1251" y="730"/>
                  </a:lnTo>
                  <a:lnTo>
                    <a:pt x="1214" y="760"/>
                  </a:lnTo>
                  <a:lnTo>
                    <a:pt x="1178" y="791"/>
                  </a:lnTo>
                  <a:lnTo>
                    <a:pt x="1140" y="817"/>
                  </a:lnTo>
                  <a:lnTo>
                    <a:pt x="1099" y="844"/>
                  </a:lnTo>
                  <a:lnTo>
                    <a:pt x="1057" y="868"/>
                  </a:lnTo>
                  <a:lnTo>
                    <a:pt x="1016" y="890"/>
                  </a:lnTo>
                  <a:lnTo>
                    <a:pt x="972" y="909"/>
                  </a:lnTo>
                  <a:lnTo>
                    <a:pt x="927" y="928"/>
                  </a:lnTo>
                  <a:lnTo>
                    <a:pt x="881" y="944"/>
                  </a:lnTo>
                  <a:lnTo>
                    <a:pt x="836" y="957"/>
                  </a:lnTo>
                  <a:lnTo>
                    <a:pt x="788" y="968"/>
                  </a:lnTo>
                  <a:lnTo>
                    <a:pt x="739" y="977"/>
                  </a:lnTo>
                  <a:lnTo>
                    <a:pt x="690" y="984"/>
                  </a:lnTo>
                  <a:lnTo>
                    <a:pt x="641" y="989"/>
                  </a:lnTo>
                  <a:lnTo>
                    <a:pt x="590" y="990"/>
                  </a:lnTo>
                  <a:lnTo>
                    <a:pt x="590" y="1370"/>
                  </a:lnTo>
                  <a:lnTo>
                    <a:pt x="590" y="1370"/>
                  </a:lnTo>
                  <a:lnTo>
                    <a:pt x="588" y="1394"/>
                  </a:lnTo>
                  <a:lnTo>
                    <a:pt x="585" y="1416"/>
                  </a:lnTo>
                  <a:lnTo>
                    <a:pt x="579" y="1437"/>
                  </a:lnTo>
                  <a:lnTo>
                    <a:pt x="572" y="1456"/>
                  </a:lnTo>
                  <a:lnTo>
                    <a:pt x="563" y="1473"/>
                  </a:lnTo>
                  <a:lnTo>
                    <a:pt x="552" y="1489"/>
                  </a:lnTo>
                  <a:lnTo>
                    <a:pt x="538" y="1503"/>
                  </a:lnTo>
                  <a:lnTo>
                    <a:pt x="523" y="1514"/>
                  </a:lnTo>
                  <a:lnTo>
                    <a:pt x="523" y="1514"/>
                  </a:lnTo>
                  <a:lnTo>
                    <a:pt x="506" y="1526"/>
                  </a:lnTo>
                  <a:lnTo>
                    <a:pt x="488" y="1532"/>
                  </a:lnTo>
                  <a:lnTo>
                    <a:pt x="469" y="1537"/>
                  </a:lnTo>
                  <a:lnTo>
                    <a:pt x="449" y="1540"/>
                  </a:lnTo>
                  <a:lnTo>
                    <a:pt x="428" y="1540"/>
                  </a:lnTo>
                  <a:lnTo>
                    <a:pt x="408" y="1537"/>
                  </a:lnTo>
                  <a:lnTo>
                    <a:pt x="385" y="1532"/>
                  </a:lnTo>
                  <a:lnTo>
                    <a:pt x="363" y="1524"/>
                  </a:lnTo>
                  <a:lnTo>
                    <a:pt x="363" y="1524"/>
                  </a:lnTo>
                  <a:lnTo>
                    <a:pt x="351" y="1521"/>
                  </a:lnTo>
                  <a:lnTo>
                    <a:pt x="319" y="1511"/>
                  </a:lnTo>
                  <a:lnTo>
                    <a:pt x="297" y="1507"/>
                  </a:lnTo>
                  <a:lnTo>
                    <a:pt x="271" y="1502"/>
                  </a:lnTo>
                  <a:lnTo>
                    <a:pt x="244" y="1499"/>
                  </a:lnTo>
                  <a:lnTo>
                    <a:pt x="214" y="1499"/>
                  </a:lnTo>
                  <a:lnTo>
                    <a:pt x="214" y="1499"/>
                  </a:lnTo>
                  <a:lnTo>
                    <a:pt x="194" y="1499"/>
                  </a:lnTo>
                  <a:lnTo>
                    <a:pt x="172" y="1502"/>
                  </a:lnTo>
                  <a:lnTo>
                    <a:pt x="151" y="1508"/>
                  </a:lnTo>
                  <a:lnTo>
                    <a:pt x="132" y="1514"/>
                  </a:lnTo>
                  <a:lnTo>
                    <a:pt x="113" y="1524"/>
                  </a:lnTo>
                  <a:lnTo>
                    <a:pt x="95" y="1535"/>
                  </a:lnTo>
                  <a:lnTo>
                    <a:pt x="78" y="1548"/>
                  </a:lnTo>
                  <a:lnTo>
                    <a:pt x="64" y="1560"/>
                  </a:lnTo>
                  <a:lnTo>
                    <a:pt x="50" y="1576"/>
                  </a:lnTo>
                  <a:lnTo>
                    <a:pt x="37" y="1592"/>
                  </a:lnTo>
                  <a:lnTo>
                    <a:pt x="26" y="1611"/>
                  </a:lnTo>
                  <a:lnTo>
                    <a:pt x="16" y="1628"/>
                  </a:lnTo>
                  <a:lnTo>
                    <a:pt x="10" y="1649"/>
                  </a:lnTo>
                  <a:lnTo>
                    <a:pt x="4" y="1670"/>
                  </a:lnTo>
                  <a:lnTo>
                    <a:pt x="0" y="1690"/>
                  </a:lnTo>
                  <a:lnTo>
                    <a:pt x="0" y="1712"/>
                  </a:lnTo>
                  <a:lnTo>
                    <a:pt x="0" y="1712"/>
                  </a:lnTo>
                  <a:lnTo>
                    <a:pt x="0" y="1735"/>
                  </a:lnTo>
                  <a:lnTo>
                    <a:pt x="4" y="1755"/>
                  </a:lnTo>
                  <a:lnTo>
                    <a:pt x="10" y="1776"/>
                  </a:lnTo>
                  <a:lnTo>
                    <a:pt x="16" y="1796"/>
                  </a:lnTo>
                  <a:lnTo>
                    <a:pt x="26" y="1815"/>
                  </a:lnTo>
                  <a:lnTo>
                    <a:pt x="37" y="1833"/>
                  </a:lnTo>
                  <a:lnTo>
                    <a:pt x="50" y="1849"/>
                  </a:lnTo>
                  <a:lnTo>
                    <a:pt x="64" y="1864"/>
                  </a:lnTo>
                  <a:lnTo>
                    <a:pt x="78" y="1879"/>
                  </a:lnTo>
                  <a:lnTo>
                    <a:pt x="95" y="1891"/>
                  </a:lnTo>
                  <a:lnTo>
                    <a:pt x="113" y="1901"/>
                  </a:lnTo>
                  <a:lnTo>
                    <a:pt x="132" y="1910"/>
                  </a:lnTo>
                  <a:lnTo>
                    <a:pt x="151" y="1918"/>
                  </a:lnTo>
                  <a:lnTo>
                    <a:pt x="172" y="1923"/>
                  </a:lnTo>
                  <a:lnTo>
                    <a:pt x="194" y="1926"/>
                  </a:lnTo>
                  <a:lnTo>
                    <a:pt x="214" y="1928"/>
                  </a:lnTo>
                  <a:lnTo>
                    <a:pt x="214" y="1928"/>
                  </a:lnTo>
                  <a:lnTo>
                    <a:pt x="244" y="1926"/>
                  </a:lnTo>
                  <a:lnTo>
                    <a:pt x="271" y="1923"/>
                  </a:lnTo>
                  <a:lnTo>
                    <a:pt x="297" y="1920"/>
                  </a:lnTo>
                  <a:lnTo>
                    <a:pt x="319" y="1915"/>
                  </a:lnTo>
                  <a:lnTo>
                    <a:pt x="351" y="1906"/>
                  </a:lnTo>
                  <a:lnTo>
                    <a:pt x="363" y="1901"/>
                  </a:lnTo>
                  <a:lnTo>
                    <a:pt x="363" y="1901"/>
                  </a:lnTo>
                  <a:lnTo>
                    <a:pt x="385" y="1893"/>
                  </a:lnTo>
                  <a:lnTo>
                    <a:pt x="408" y="1888"/>
                  </a:lnTo>
                  <a:lnTo>
                    <a:pt x="428" y="1887"/>
                  </a:lnTo>
                  <a:lnTo>
                    <a:pt x="449" y="1887"/>
                  </a:lnTo>
                  <a:lnTo>
                    <a:pt x="469" y="1888"/>
                  </a:lnTo>
                  <a:lnTo>
                    <a:pt x="488" y="1893"/>
                  </a:lnTo>
                  <a:lnTo>
                    <a:pt x="506" y="1901"/>
                  </a:lnTo>
                  <a:lnTo>
                    <a:pt x="523" y="1910"/>
                  </a:lnTo>
                  <a:lnTo>
                    <a:pt x="523" y="1910"/>
                  </a:lnTo>
                  <a:lnTo>
                    <a:pt x="538" y="1923"/>
                  </a:lnTo>
                  <a:lnTo>
                    <a:pt x="552" y="1936"/>
                  </a:lnTo>
                  <a:lnTo>
                    <a:pt x="563" y="1952"/>
                  </a:lnTo>
                  <a:lnTo>
                    <a:pt x="572" y="1969"/>
                  </a:lnTo>
                  <a:lnTo>
                    <a:pt x="579" y="1990"/>
                  </a:lnTo>
                  <a:lnTo>
                    <a:pt x="585" y="2010"/>
                  </a:lnTo>
                  <a:lnTo>
                    <a:pt x="588" y="2032"/>
                  </a:lnTo>
                  <a:lnTo>
                    <a:pt x="590" y="2055"/>
                  </a:lnTo>
                  <a:lnTo>
                    <a:pt x="590" y="2444"/>
                  </a:lnTo>
                  <a:lnTo>
                    <a:pt x="590" y="2444"/>
                  </a:lnTo>
                  <a:lnTo>
                    <a:pt x="652" y="2444"/>
                  </a:lnTo>
                  <a:lnTo>
                    <a:pt x="715" y="2441"/>
                  </a:lnTo>
                  <a:lnTo>
                    <a:pt x="777" y="2436"/>
                  </a:lnTo>
                  <a:lnTo>
                    <a:pt x="839" y="2432"/>
                  </a:lnTo>
                  <a:lnTo>
                    <a:pt x="900" y="2424"/>
                  </a:lnTo>
                  <a:lnTo>
                    <a:pt x="961" y="2416"/>
                  </a:lnTo>
                  <a:lnTo>
                    <a:pt x="1021" y="2405"/>
                  </a:lnTo>
                  <a:lnTo>
                    <a:pt x="1081" y="2394"/>
                  </a:lnTo>
                  <a:lnTo>
                    <a:pt x="1140" y="2379"/>
                  </a:lnTo>
                  <a:lnTo>
                    <a:pt x="1198" y="2365"/>
                  </a:lnTo>
                  <a:lnTo>
                    <a:pt x="1257" y="2349"/>
                  </a:lnTo>
                  <a:lnTo>
                    <a:pt x="1314" y="2332"/>
                  </a:lnTo>
                  <a:lnTo>
                    <a:pt x="1371" y="2313"/>
                  </a:lnTo>
                  <a:lnTo>
                    <a:pt x="1428" y="2294"/>
                  </a:lnTo>
                  <a:lnTo>
                    <a:pt x="1484" y="2272"/>
                  </a:lnTo>
                  <a:lnTo>
                    <a:pt x="1539" y="2249"/>
                  </a:lnTo>
                  <a:lnTo>
                    <a:pt x="1593" y="2226"/>
                  </a:lnTo>
                  <a:lnTo>
                    <a:pt x="1647" y="2200"/>
                  </a:lnTo>
                  <a:lnTo>
                    <a:pt x="1699" y="2173"/>
                  </a:lnTo>
                  <a:lnTo>
                    <a:pt x="1751" y="2146"/>
                  </a:lnTo>
                  <a:lnTo>
                    <a:pt x="1804" y="2118"/>
                  </a:lnTo>
                  <a:lnTo>
                    <a:pt x="1853" y="2088"/>
                  </a:lnTo>
                  <a:lnTo>
                    <a:pt x="1904" y="2056"/>
                  </a:lnTo>
                  <a:lnTo>
                    <a:pt x="1953" y="2023"/>
                  </a:lnTo>
                  <a:lnTo>
                    <a:pt x="2000" y="1990"/>
                  </a:lnTo>
                  <a:lnTo>
                    <a:pt x="2048" y="1955"/>
                  </a:lnTo>
                  <a:lnTo>
                    <a:pt x="2095" y="1920"/>
                  </a:lnTo>
                  <a:lnTo>
                    <a:pt x="2140" y="1884"/>
                  </a:lnTo>
                  <a:lnTo>
                    <a:pt x="2186" y="1845"/>
                  </a:lnTo>
                  <a:lnTo>
                    <a:pt x="2228" y="1806"/>
                  </a:lnTo>
                  <a:lnTo>
                    <a:pt x="2271" y="1766"/>
                  </a:lnTo>
                  <a:lnTo>
                    <a:pt x="2314" y="1725"/>
                  </a:lnTo>
                  <a:lnTo>
                    <a:pt x="2355" y="1684"/>
                  </a:lnTo>
                  <a:lnTo>
                    <a:pt x="2395" y="1641"/>
                  </a:lnTo>
                  <a:lnTo>
                    <a:pt x="2433" y="1597"/>
                  </a:lnTo>
                  <a:lnTo>
                    <a:pt x="2471" y="1552"/>
                  </a:lnTo>
                  <a:lnTo>
                    <a:pt x="2507" y="1507"/>
                  </a:lnTo>
                  <a:lnTo>
                    <a:pt x="2544" y="1459"/>
                  </a:lnTo>
                  <a:lnTo>
                    <a:pt x="2579" y="1411"/>
                  </a:lnTo>
                  <a:lnTo>
                    <a:pt x="2612" y="1364"/>
                  </a:lnTo>
                  <a:lnTo>
                    <a:pt x="2644" y="1315"/>
                  </a:lnTo>
                  <a:lnTo>
                    <a:pt x="2675" y="1264"/>
                  </a:lnTo>
                  <a:lnTo>
                    <a:pt x="2705" y="1213"/>
                  </a:lnTo>
                  <a:lnTo>
                    <a:pt x="2734" y="1163"/>
                  </a:lnTo>
                  <a:lnTo>
                    <a:pt x="2761" y="1111"/>
                  </a:lnTo>
                  <a:lnTo>
                    <a:pt x="2788" y="1058"/>
                  </a:lnTo>
                  <a:lnTo>
                    <a:pt x="2813" y="1004"/>
                  </a:lnTo>
                  <a:lnTo>
                    <a:pt x="2837" y="949"/>
                  </a:lnTo>
                  <a:lnTo>
                    <a:pt x="2859" y="895"/>
                  </a:lnTo>
                  <a:lnTo>
                    <a:pt x="2881" y="838"/>
                  </a:lnTo>
                  <a:lnTo>
                    <a:pt x="2900" y="783"/>
                  </a:lnTo>
                  <a:lnTo>
                    <a:pt x="2919" y="726"/>
                  </a:lnTo>
                  <a:lnTo>
                    <a:pt x="2937" y="669"/>
                  </a:lnTo>
                  <a:lnTo>
                    <a:pt x="2953" y="610"/>
                  </a:lnTo>
                  <a:lnTo>
                    <a:pt x="2967" y="551"/>
                  </a:lnTo>
                  <a:lnTo>
                    <a:pt x="2980" y="491"/>
                  </a:lnTo>
                  <a:lnTo>
                    <a:pt x="2992" y="433"/>
                  </a:lnTo>
                  <a:lnTo>
                    <a:pt x="3002" y="372"/>
                  </a:lnTo>
                  <a:lnTo>
                    <a:pt x="3010" y="311"/>
                  </a:lnTo>
                  <a:lnTo>
                    <a:pt x="3018" y="249"/>
                  </a:lnTo>
                  <a:lnTo>
                    <a:pt x="3022" y="187"/>
                  </a:lnTo>
                  <a:lnTo>
                    <a:pt x="3027" y="125"/>
                  </a:lnTo>
                  <a:lnTo>
                    <a:pt x="3030" y="63"/>
                  </a:lnTo>
                  <a:lnTo>
                    <a:pt x="3030" y="0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46" name="Text Placeholder 42"/>
          <p:cNvSpPr>
            <a:spLocks noGrp="1"/>
          </p:cNvSpPr>
          <p:nvPr>
            <p:ph type="body" sz="quarter" idx="17" hasCustomPrompt="1"/>
          </p:nvPr>
        </p:nvSpPr>
        <p:spPr>
          <a:xfrm>
            <a:off x="539552" y="1985446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247" name="Text Placeholder 42"/>
          <p:cNvSpPr>
            <a:spLocks noGrp="1"/>
          </p:cNvSpPr>
          <p:nvPr>
            <p:ph type="body" sz="quarter" idx="18" hasCustomPrompt="1"/>
          </p:nvPr>
        </p:nvSpPr>
        <p:spPr>
          <a:xfrm>
            <a:off x="539552" y="1607895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01. Your text here</a:t>
            </a:r>
          </a:p>
        </p:txBody>
      </p:sp>
      <p:sp>
        <p:nvSpPr>
          <p:cNvPr id="248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539552" y="3723878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249" name="Text Placeholder 42"/>
          <p:cNvSpPr>
            <a:spLocks noGrp="1"/>
          </p:cNvSpPr>
          <p:nvPr>
            <p:ph type="body" sz="quarter" idx="20" hasCustomPrompt="1"/>
          </p:nvPr>
        </p:nvSpPr>
        <p:spPr>
          <a:xfrm>
            <a:off x="539552" y="3346327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04. Your text here</a:t>
            </a:r>
          </a:p>
        </p:txBody>
      </p:sp>
      <p:sp>
        <p:nvSpPr>
          <p:cNvPr id="250" name="Text Placeholder 42"/>
          <p:cNvSpPr>
            <a:spLocks noGrp="1"/>
          </p:cNvSpPr>
          <p:nvPr>
            <p:ph type="body" sz="quarter" idx="21" hasCustomPrompt="1"/>
          </p:nvPr>
        </p:nvSpPr>
        <p:spPr>
          <a:xfrm>
            <a:off x="6372200" y="1985446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251" name="Text Placeholder 42"/>
          <p:cNvSpPr>
            <a:spLocks noGrp="1"/>
          </p:cNvSpPr>
          <p:nvPr>
            <p:ph type="body" sz="quarter" idx="22" hasCustomPrompt="1"/>
          </p:nvPr>
        </p:nvSpPr>
        <p:spPr>
          <a:xfrm>
            <a:off x="6372200" y="1607895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02. Your text here</a:t>
            </a:r>
          </a:p>
        </p:txBody>
      </p:sp>
      <p:sp>
        <p:nvSpPr>
          <p:cNvPr id="252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6372200" y="3723878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253" name="Text Placeholder 42"/>
          <p:cNvSpPr>
            <a:spLocks noGrp="1"/>
          </p:cNvSpPr>
          <p:nvPr>
            <p:ph type="body" sz="quarter" idx="24" hasCustomPrompt="1"/>
          </p:nvPr>
        </p:nvSpPr>
        <p:spPr>
          <a:xfrm>
            <a:off x="6372200" y="3346327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03.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41499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Circle Diagram - 3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2724151" y="1385888"/>
            <a:ext cx="3700463" cy="3397251"/>
            <a:chOff x="1716" y="873"/>
            <a:chExt cx="2331" cy="2140"/>
          </a:xfrm>
        </p:grpSpPr>
        <p:sp>
          <p:nvSpPr>
            <p:cNvPr id="21" name="Freeform 5"/>
            <p:cNvSpPr>
              <a:spLocks/>
            </p:cNvSpPr>
            <p:nvPr userDrawn="1"/>
          </p:nvSpPr>
          <p:spPr bwMode="auto">
            <a:xfrm>
              <a:off x="2280" y="873"/>
              <a:ext cx="1192" cy="1187"/>
            </a:xfrm>
            <a:custGeom>
              <a:avLst/>
              <a:gdLst>
                <a:gd name="T0" fmla="*/ 953 w 979"/>
                <a:gd name="T1" fmla="*/ 642 h 974"/>
                <a:gd name="T2" fmla="*/ 949 w 979"/>
                <a:gd name="T3" fmla="*/ 653 h 974"/>
                <a:gd name="T4" fmla="*/ 946 w 979"/>
                <a:gd name="T5" fmla="*/ 663 h 974"/>
                <a:gd name="T6" fmla="*/ 544 w 979"/>
                <a:gd name="T7" fmla="*/ 973 h 974"/>
                <a:gd name="T8" fmla="*/ 533 w 979"/>
                <a:gd name="T9" fmla="*/ 974 h 974"/>
                <a:gd name="T10" fmla="*/ 531 w 979"/>
                <a:gd name="T11" fmla="*/ 974 h 974"/>
                <a:gd name="T12" fmla="*/ 526 w 979"/>
                <a:gd name="T13" fmla="*/ 964 h 974"/>
                <a:gd name="T14" fmla="*/ 64 w 979"/>
                <a:gd name="T15" fmla="*/ 703 h 974"/>
                <a:gd name="T16" fmla="*/ 18 w 979"/>
                <a:gd name="T17" fmla="*/ 528 h 974"/>
                <a:gd name="T18" fmla="*/ 464 w 979"/>
                <a:gd name="T19" fmla="*/ 17 h 974"/>
                <a:gd name="T20" fmla="*/ 975 w 979"/>
                <a:gd name="T21" fmla="*/ 463 h 974"/>
                <a:gd name="T22" fmla="*/ 953 w 979"/>
                <a:gd name="T23" fmla="*/ 642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9" h="974">
                  <a:moveTo>
                    <a:pt x="953" y="642"/>
                  </a:moveTo>
                  <a:cubicBezTo>
                    <a:pt x="952" y="646"/>
                    <a:pt x="951" y="649"/>
                    <a:pt x="949" y="653"/>
                  </a:cubicBezTo>
                  <a:cubicBezTo>
                    <a:pt x="948" y="656"/>
                    <a:pt x="947" y="660"/>
                    <a:pt x="946" y="663"/>
                  </a:cubicBezTo>
                  <a:cubicBezTo>
                    <a:pt x="883" y="830"/>
                    <a:pt x="731" y="954"/>
                    <a:pt x="544" y="973"/>
                  </a:cubicBezTo>
                  <a:cubicBezTo>
                    <a:pt x="540" y="973"/>
                    <a:pt x="537" y="974"/>
                    <a:pt x="533" y="974"/>
                  </a:cubicBezTo>
                  <a:cubicBezTo>
                    <a:pt x="532" y="974"/>
                    <a:pt x="532" y="974"/>
                    <a:pt x="531" y="974"/>
                  </a:cubicBezTo>
                  <a:cubicBezTo>
                    <a:pt x="530" y="971"/>
                    <a:pt x="528" y="967"/>
                    <a:pt x="526" y="964"/>
                  </a:cubicBezTo>
                  <a:cubicBezTo>
                    <a:pt x="437" y="800"/>
                    <a:pt x="260" y="694"/>
                    <a:pt x="64" y="703"/>
                  </a:cubicBezTo>
                  <a:cubicBezTo>
                    <a:pt x="38" y="649"/>
                    <a:pt x="22" y="591"/>
                    <a:pt x="18" y="528"/>
                  </a:cubicBezTo>
                  <a:cubicBezTo>
                    <a:pt x="0" y="264"/>
                    <a:pt x="200" y="35"/>
                    <a:pt x="464" y="17"/>
                  </a:cubicBezTo>
                  <a:cubicBezTo>
                    <a:pt x="728" y="0"/>
                    <a:pt x="957" y="200"/>
                    <a:pt x="975" y="463"/>
                  </a:cubicBezTo>
                  <a:cubicBezTo>
                    <a:pt x="979" y="526"/>
                    <a:pt x="971" y="586"/>
                    <a:pt x="953" y="64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716" y="1733"/>
              <a:ext cx="1148" cy="1276"/>
            </a:xfrm>
            <a:custGeom>
              <a:avLst/>
              <a:gdLst>
                <a:gd name="T0" fmla="*/ 444 w 942"/>
                <a:gd name="T1" fmla="*/ 33 h 1047"/>
                <a:gd name="T2" fmla="*/ 455 w 942"/>
                <a:gd name="T3" fmla="*/ 31 h 1047"/>
                <a:gd name="T4" fmla="*/ 466 w 942"/>
                <a:gd name="T5" fmla="*/ 29 h 1047"/>
                <a:gd name="T6" fmla="*/ 935 w 942"/>
                <a:gd name="T7" fmla="*/ 222 h 1047"/>
                <a:gd name="T8" fmla="*/ 941 w 942"/>
                <a:gd name="T9" fmla="*/ 231 h 1047"/>
                <a:gd name="T10" fmla="*/ 942 w 942"/>
                <a:gd name="T11" fmla="*/ 232 h 1047"/>
                <a:gd name="T12" fmla="*/ 936 w 942"/>
                <a:gd name="T13" fmla="*/ 242 h 1047"/>
                <a:gd name="T14" fmla="*/ 941 w 942"/>
                <a:gd name="T15" fmla="*/ 773 h 1047"/>
                <a:gd name="T16" fmla="*/ 813 w 942"/>
                <a:gd name="T17" fmla="*/ 900 h 1047"/>
                <a:gd name="T18" fmla="*/ 148 w 942"/>
                <a:gd name="T19" fmla="*/ 769 h 1047"/>
                <a:gd name="T20" fmla="*/ 279 w 942"/>
                <a:gd name="T21" fmla="*/ 104 h 1047"/>
                <a:gd name="T22" fmla="*/ 444 w 942"/>
                <a:gd name="T23" fmla="*/ 33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2" h="1047">
                  <a:moveTo>
                    <a:pt x="444" y="33"/>
                  </a:moveTo>
                  <a:cubicBezTo>
                    <a:pt x="448" y="32"/>
                    <a:pt x="452" y="31"/>
                    <a:pt x="455" y="31"/>
                  </a:cubicBezTo>
                  <a:cubicBezTo>
                    <a:pt x="459" y="30"/>
                    <a:pt x="462" y="29"/>
                    <a:pt x="466" y="29"/>
                  </a:cubicBezTo>
                  <a:cubicBezTo>
                    <a:pt x="641" y="0"/>
                    <a:pt x="826" y="69"/>
                    <a:pt x="935" y="222"/>
                  </a:cubicBezTo>
                  <a:cubicBezTo>
                    <a:pt x="937" y="225"/>
                    <a:pt x="939" y="228"/>
                    <a:pt x="941" y="231"/>
                  </a:cubicBezTo>
                  <a:cubicBezTo>
                    <a:pt x="942" y="231"/>
                    <a:pt x="942" y="232"/>
                    <a:pt x="942" y="232"/>
                  </a:cubicBezTo>
                  <a:cubicBezTo>
                    <a:pt x="940" y="235"/>
                    <a:pt x="938" y="239"/>
                    <a:pt x="936" y="242"/>
                  </a:cubicBezTo>
                  <a:cubicBezTo>
                    <a:pt x="839" y="400"/>
                    <a:pt x="835" y="607"/>
                    <a:pt x="941" y="773"/>
                  </a:cubicBezTo>
                  <a:cubicBezTo>
                    <a:pt x="908" y="822"/>
                    <a:pt x="865" y="865"/>
                    <a:pt x="813" y="900"/>
                  </a:cubicBezTo>
                  <a:cubicBezTo>
                    <a:pt x="593" y="1047"/>
                    <a:pt x="295" y="988"/>
                    <a:pt x="148" y="769"/>
                  </a:cubicBezTo>
                  <a:cubicBezTo>
                    <a:pt x="0" y="549"/>
                    <a:pt x="59" y="251"/>
                    <a:pt x="279" y="104"/>
                  </a:cubicBezTo>
                  <a:cubicBezTo>
                    <a:pt x="330" y="69"/>
                    <a:pt x="387" y="45"/>
                    <a:pt x="444" y="33"/>
                  </a:cubicBezTo>
                  <a:close/>
                </a:path>
              </a:pathLst>
            </a:custGeom>
            <a:solidFill>
              <a:schemeClr val="accent5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754" y="1765"/>
              <a:ext cx="1293" cy="1248"/>
            </a:xfrm>
            <a:custGeom>
              <a:avLst/>
              <a:gdLst>
                <a:gd name="T0" fmla="*/ 160 w 1062"/>
                <a:gd name="T1" fmla="*/ 800 h 1025"/>
                <a:gd name="T2" fmla="*/ 152 w 1062"/>
                <a:gd name="T3" fmla="*/ 792 h 1025"/>
                <a:gd name="T4" fmla="*/ 145 w 1062"/>
                <a:gd name="T5" fmla="*/ 783 h 1025"/>
                <a:gd name="T6" fmla="*/ 78 w 1062"/>
                <a:gd name="T7" fmla="*/ 280 h 1025"/>
                <a:gd name="T8" fmla="*/ 82 w 1062"/>
                <a:gd name="T9" fmla="*/ 270 h 1025"/>
                <a:gd name="T10" fmla="*/ 83 w 1062"/>
                <a:gd name="T11" fmla="*/ 269 h 1025"/>
                <a:gd name="T12" fmla="*/ 95 w 1062"/>
                <a:gd name="T13" fmla="*/ 269 h 1025"/>
                <a:gd name="T14" fmla="*/ 552 w 1062"/>
                <a:gd name="T15" fmla="*/ 0 h 1025"/>
                <a:gd name="T16" fmla="*/ 726 w 1062"/>
                <a:gd name="T17" fmla="*/ 47 h 1025"/>
                <a:gd name="T18" fmla="*/ 945 w 1062"/>
                <a:gd name="T19" fmla="*/ 689 h 1025"/>
                <a:gd name="T20" fmla="*/ 304 w 1062"/>
                <a:gd name="T21" fmla="*/ 908 h 1025"/>
                <a:gd name="T22" fmla="*/ 160 w 1062"/>
                <a:gd name="T23" fmla="*/ 80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2" h="1025">
                  <a:moveTo>
                    <a:pt x="160" y="800"/>
                  </a:moveTo>
                  <a:cubicBezTo>
                    <a:pt x="157" y="797"/>
                    <a:pt x="155" y="794"/>
                    <a:pt x="152" y="792"/>
                  </a:cubicBezTo>
                  <a:cubicBezTo>
                    <a:pt x="150" y="789"/>
                    <a:pt x="148" y="786"/>
                    <a:pt x="145" y="783"/>
                  </a:cubicBezTo>
                  <a:cubicBezTo>
                    <a:pt x="32" y="646"/>
                    <a:pt x="0" y="451"/>
                    <a:pt x="78" y="280"/>
                  </a:cubicBezTo>
                  <a:cubicBezTo>
                    <a:pt x="79" y="277"/>
                    <a:pt x="81" y="274"/>
                    <a:pt x="82" y="270"/>
                  </a:cubicBezTo>
                  <a:cubicBezTo>
                    <a:pt x="83" y="270"/>
                    <a:pt x="83" y="269"/>
                    <a:pt x="83" y="269"/>
                  </a:cubicBezTo>
                  <a:cubicBezTo>
                    <a:pt x="87" y="269"/>
                    <a:pt x="91" y="269"/>
                    <a:pt x="95" y="269"/>
                  </a:cubicBezTo>
                  <a:cubicBezTo>
                    <a:pt x="280" y="274"/>
                    <a:pt x="461" y="175"/>
                    <a:pt x="552" y="0"/>
                  </a:cubicBezTo>
                  <a:cubicBezTo>
                    <a:pt x="611" y="4"/>
                    <a:pt x="670" y="20"/>
                    <a:pt x="726" y="47"/>
                  </a:cubicBezTo>
                  <a:cubicBezTo>
                    <a:pt x="963" y="164"/>
                    <a:pt x="1062" y="451"/>
                    <a:pt x="945" y="689"/>
                  </a:cubicBezTo>
                  <a:cubicBezTo>
                    <a:pt x="829" y="926"/>
                    <a:pt x="541" y="1025"/>
                    <a:pt x="304" y="908"/>
                  </a:cubicBezTo>
                  <a:cubicBezTo>
                    <a:pt x="248" y="881"/>
                    <a:pt x="199" y="844"/>
                    <a:pt x="160" y="800"/>
                  </a:cubicBezTo>
                  <a:close/>
                </a:path>
              </a:pathLst>
            </a:custGeom>
            <a:solidFill>
              <a:schemeClr val="accent4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Text Placeholder 68"/>
          <p:cNvSpPr>
            <a:spLocks noGrp="1"/>
          </p:cNvSpPr>
          <p:nvPr>
            <p:ph type="body" sz="quarter" idx="36" hasCustomPrompt="1"/>
          </p:nvPr>
        </p:nvSpPr>
        <p:spPr>
          <a:xfrm>
            <a:off x="3907806" y="1789176"/>
            <a:ext cx="1315689" cy="96473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5" name="Text Placeholder 68"/>
          <p:cNvSpPr>
            <a:spLocks noGrp="1"/>
          </p:cNvSpPr>
          <p:nvPr>
            <p:ph type="body" sz="quarter" idx="37" hasCustomPrompt="1"/>
          </p:nvPr>
        </p:nvSpPr>
        <p:spPr>
          <a:xfrm>
            <a:off x="3091520" y="3310169"/>
            <a:ext cx="1315689" cy="96473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6" name="Text Placeholder 68"/>
          <p:cNvSpPr>
            <a:spLocks noGrp="1"/>
          </p:cNvSpPr>
          <p:nvPr>
            <p:ph type="body" sz="quarter" idx="38" hasCustomPrompt="1"/>
          </p:nvPr>
        </p:nvSpPr>
        <p:spPr>
          <a:xfrm>
            <a:off x="4716016" y="3310169"/>
            <a:ext cx="1315689" cy="96473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7" name="Text Placeholder 68"/>
          <p:cNvSpPr>
            <a:spLocks noGrp="1"/>
          </p:cNvSpPr>
          <p:nvPr>
            <p:ph type="body" sz="quarter" idx="14" hasCustomPrompt="1"/>
          </p:nvPr>
        </p:nvSpPr>
        <p:spPr>
          <a:xfrm>
            <a:off x="1115616" y="1995686"/>
            <a:ext cx="2447925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28" name="Text Placeholder 68"/>
          <p:cNvSpPr>
            <a:spLocks noGrp="1"/>
          </p:cNvSpPr>
          <p:nvPr>
            <p:ph type="body" sz="quarter" idx="39" hasCustomPrompt="1"/>
          </p:nvPr>
        </p:nvSpPr>
        <p:spPr>
          <a:xfrm>
            <a:off x="6430695" y="3548063"/>
            <a:ext cx="2447925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29" name="Text Placeholder 68"/>
          <p:cNvSpPr>
            <a:spLocks noGrp="1"/>
          </p:cNvSpPr>
          <p:nvPr>
            <p:ph type="body" sz="quarter" idx="40" hasCustomPrompt="1"/>
          </p:nvPr>
        </p:nvSpPr>
        <p:spPr>
          <a:xfrm>
            <a:off x="288522" y="3548063"/>
            <a:ext cx="2447925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221583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4"/>
          <p:cNvGrpSpPr>
            <a:grpSpLocks noChangeAspect="1"/>
          </p:cNvGrpSpPr>
          <p:nvPr userDrawn="1"/>
        </p:nvGrpSpPr>
        <p:grpSpPr bwMode="auto">
          <a:xfrm>
            <a:off x="2679251" y="1268771"/>
            <a:ext cx="3690250" cy="3550520"/>
            <a:chOff x="1754" y="863"/>
            <a:chExt cx="2192" cy="2109"/>
          </a:xfrm>
        </p:grpSpPr>
        <p:sp>
          <p:nvSpPr>
            <p:cNvPr id="36" name="Freeform 5"/>
            <p:cNvSpPr>
              <a:spLocks/>
            </p:cNvSpPr>
            <p:nvPr userDrawn="1"/>
          </p:nvSpPr>
          <p:spPr bwMode="auto">
            <a:xfrm>
              <a:off x="2277" y="863"/>
              <a:ext cx="1484" cy="1085"/>
            </a:xfrm>
            <a:custGeom>
              <a:avLst/>
              <a:gdLst>
                <a:gd name="T0" fmla="*/ 1035 w 1035"/>
                <a:gd name="T1" fmla="*/ 757 h 757"/>
                <a:gd name="T2" fmla="*/ 699 w 1035"/>
                <a:gd name="T3" fmla="*/ 507 h 757"/>
                <a:gd name="T4" fmla="*/ 37 w 1035"/>
                <a:gd name="T5" fmla="*/ 614 h 757"/>
                <a:gd name="T6" fmla="*/ 21 w 1035"/>
                <a:gd name="T7" fmla="*/ 692 h 757"/>
                <a:gd name="T8" fmla="*/ 230 w 1035"/>
                <a:gd name="T9" fmla="*/ 99 h 757"/>
                <a:gd name="T10" fmla="*/ 249 w 1035"/>
                <a:gd name="T11" fmla="*/ 87 h 757"/>
                <a:gd name="T12" fmla="*/ 270 w 1035"/>
                <a:gd name="T13" fmla="*/ 76 h 757"/>
                <a:gd name="T14" fmla="*/ 706 w 1035"/>
                <a:gd name="T15" fmla="*/ 189 h 757"/>
                <a:gd name="T16" fmla="*/ 718 w 1035"/>
                <a:gd name="T17" fmla="*/ 207 h 757"/>
                <a:gd name="T18" fmla="*/ 1035 w 1035"/>
                <a:gd name="T19" fmla="*/ 75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5" h="757">
                  <a:moveTo>
                    <a:pt x="1035" y="757"/>
                  </a:moveTo>
                  <a:cubicBezTo>
                    <a:pt x="964" y="659"/>
                    <a:pt x="846" y="567"/>
                    <a:pt x="699" y="507"/>
                  </a:cubicBezTo>
                  <a:cubicBezTo>
                    <a:pt x="407" y="387"/>
                    <a:pt x="111" y="435"/>
                    <a:pt x="37" y="614"/>
                  </a:cubicBezTo>
                  <a:cubicBezTo>
                    <a:pt x="27" y="639"/>
                    <a:pt x="22" y="665"/>
                    <a:pt x="21" y="692"/>
                  </a:cubicBezTo>
                  <a:cubicBezTo>
                    <a:pt x="0" y="485"/>
                    <a:pt x="48" y="253"/>
                    <a:pt x="230" y="99"/>
                  </a:cubicBezTo>
                  <a:cubicBezTo>
                    <a:pt x="236" y="95"/>
                    <a:pt x="243" y="91"/>
                    <a:pt x="249" y="87"/>
                  </a:cubicBezTo>
                  <a:cubicBezTo>
                    <a:pt x="256" y="83"/>
                    <a:pt x="263" y="79"/>
                    <a:pt x="270" y="76"/>
                  </a:cubicBezTo>
                  <a:cubicBezTo>
                    <a:pt x="425" y="0"/>
                    <a:pt x="612" y="48"/>
                    <a:pt x="706" y="189"/>
                  </a:cubicBezTo>
                  <a:cubicBezTo>
                    <a:pt x="710" y="195"/>
                    <a:pt x="714" y="201"/>
                    <a:pt x="718" y="207"/>
                  </a:cubicBezTo>
                  <a:lnTo>
                    <a:pt x="1035" y="75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7" name="Freeform 6"/>
            <p:cNvSpPr>
              <a:spLocks/>
            </p:cNvSpPr>
            <p:nvPr userDrawn="1"/>
          </p:nvSpPr>
          <p:spPr bwMode="auto">
            <a:xfrm>
              <a:off x="1754" y="1383"/>
              <a:ext cx="1224" cy="1589"/>
            </a:xfrm>
            <a:custGeom>
              <a:avLst/>
              <a:gdLst>
                <a:gd name="T0" fmla="*/ 403 w 854"/>
                <a:gd name="T1" fmla="*/ 0 h 1108"/>
                <a:gd name="T2" fmla="*/ 354 w 854"/>
                <a:gd name="T3" fmla="*/ 417 h 1108"/>
                <a:gd name="T4" fmla="*/ 778 w 854"/>
                <a:gd name="T5" fmla="*/ 936 h 1108"/>
                <a:gd name="T6" fmla="*/ 854 w 854"/>
                <a:gd name="T7" fmla="*/ 911 h 1108"/>
                <a:gd name="T8" fmla="*/ 236 w 854"/>
                <a:gd name="T9" fmla="*/ 1027 h 1108"/>
                <a:gd name="T10" fmla="*/ 216 w 854"/>
                <a:gd name="T11" fmla="*/ 1016 h 1108"/>
                <a:gd name="T12" fmla="*/ 195 w 854"/>
                <a:gd name="T13" fmla="*/ 1003 h 1108"/>
                <a:gd name="T14" fmla="*/ 75 w 854"/>
                <a:gd name="T15" fmla="*/ 569 h 1108"/>
                <a:gd name="T16" fmla="*/ 86 w 854"/>
                <a:gd name="T17" fmla="*/ 550 h 1108"/>
                <a:gd name="T18" fmla="*/ 403 w 854"/>
                <a:gd name="T19" fmla="*/ 0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4" h="1108">
                  <a:moveTo>
                    <a:pt x="403" y="0"/>
                  </a:moveTo>
                  <a:cubicBezTo>
                    <a:pt x="353" y="111"/>
                    <a:pt x="333" y="259"/>
                    <a:pt x="354" y="417"/>
                  </a:cubicBezTo>
                  <a:cubicBezTo>
                    <a:pt x="397" y="729"/>
                    <a:pt x="586" y="962"/>
                    <a:pt x="778" y="936"/>
                  </a:cubicBezTo>
                  <a:cubicBezTo>
                    <a:pt x="805" y="932"/>
                    <a:pt x="830" y="924"/>
                    <a:pt x="854" y="911"/>
                  </a:cubicBezTo>
                  <a:cubicBezTo>
                    <a:pt x="685" y="1033"/>
                    <a:pt x="460" y="1108"/>
                    <a:pt x="236" y="1027"/>
                  </a:cubicBezTo>
                  <a:cubicBezTo>
                    <a:pt x="229" y="1023"/>
                    <a:pt x="222" y="1020"/>
                    <a:pt x="216" y="1016"/>
                  </a:cubicBezTo>
                  <a:cubicBezTo>
                    <a:pt x="209" y="1012"/>
                    <a:pt x="202" y="1008"/>
                    <a:pt x="195" y="1003"/>
                  </a:cubicBezTo>
                  <a:cubicBezTo>
                    <a:pt x="52" y="907"/>
                    <a:pt x="0" y="721"/>
                    <a:pt x="75" y="569"/>
                  </a:cubicBezTo>
                  <a:cubicBezTo>
                    <a:pt x="79" y="563"/>
                    <a:pt x="82" y="556"/>
                    <a:pt x="86" y="550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2549" y="1691"/>
              <a:ext cx="1397" cy="1213"/>
            </a:xfrm>
            <a:custGeom>
              <a:avLst/>
              <a:gdLst>
                <a:gd name="T0" fmla="*/ 0 w 974"/>
                <a:gd name="T1" fmla="*/ 845 h 846"/>
                <a:gd name="T2" fmla="*/ 386 w 974"/>
                <a:gd name="T3" fmla="*/ 679 h 846"/>
                <a:gd name="T4" fmla="*/ 623 w 974"/>
                <a:gd name="T5" fmla="*/ 53 h 846"/>
                <a:gd name="T6" fmla="*/ 564 w 974"/>
                <a:gd name="T7" fmla="*/ 0 h 846"/>
                <a:gd name="T8" fmla="*/ 973 w 974"/>
                <a:gd name="T9" fmla="*/ 477 h 846"/>
                <a:gd name="T10" fmla="*/ 974 w 974"/>
                <a:gd name="T11" fmla="*/ 500 h 846"/>
                <a:gd name="T12" fmla="*/ 973 w 974"/>
                <a:gd name="T13" fmla="*/ 524 h 846"/>
                <a:gd name="T14" fmla="*/ 657 w 974"/>
                <a:gd name="T15" fmla="*/ 845 h 846"/>
                <a:gd name="T16" fmla="*/ 635 w 974"/>
                <a:gd name="T17" fmla="*/ 846 h 846"/>
                <a:gd name="T18" fmla="*/ 0 w 974"/>
                <a:gd name="T19" fmla="*/ 845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846">
                  <a:moveTo>
                    <a:pt x="0" y="845"/>
                  </a:moveTo>
                  <a:cubicBezTo>
                    <a:pt x="122" y="833"/>
                    <a:pt x="260" y="777"/>
                    <a:pt x="386" y="679"/>
                  </a:cubicBezTo>
                  <a:cubicBezTo>
                    <a:pt x="635" y="486"/>
                    <a:pt x="742" y="206"/>
                    <a:pt x="623" y="53"/>
                  </a:cubicBezTo>
                  <a:cubicBezTo>
                    <a:pt x="607" y="32"/>
                    <a:pt x="587" y="14"/>
                    <a:pt x="564" y="0"/>
                  </a:cubicBezTo>
                  <a:cubicBezTo>
                    <a:pt x="754" y="85"/>
                    <a:pt x="931" y="242"/>
                    <a:pt x="973" y="477"/>
                  </a:cubicBezTo>
                  <a:cubicBezTo>
                    <a:pt x="974" y="485"/>
                    <a:pt x="974" y="492"/>
                    <a:pt x="974" y="500"/>
                  </a:cubicBezTo>
                  <a:cubicBezTo>
                    <a:pt x="974" y="508"/>
                    <a:pt x="974" y="516"/>
                    <a:pt x="973" y="524"/>
                  </a:cubicBezTo>
                  <a:cubicBezTo>
                    <a:pt x="962" y="696"/>
                    <a:pt x="826" y="834"/>
                    <a:pt x="657" y="845"/>
                  </a:cubicBezTo>
                  <a:cubicBezTo>
                    <a:pt x="650" y="845"/>
                    <a:pt x="643" y="846"/>
                    <a:pt x="635" y="846"/>
                  </a:cubicBezTo>
                  <a:lnTo>
                    <a:pt x="0" y="845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Relation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14" hasCustomPrompt="1"/>
          </p:nvPr>
        </p:nvSpPr>
        <p:spPr>
          <a:xfrm>
            <a:off x="3617342" y="2787773"/>
            <a:ext cx="1909316" cy="360040"/>
          </a:xfrm>
        </p:spPr>
        <p:txBody>
          <a:bodyPr>
            <a:noAutofit/>
          </a:bodyPr>
          <a:lstStyle>
            <a:lvl1pPr marL="0" indent="0" algn="ctr">
              <a:buNone/>
              <a:defRPr sz="220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8" name="Text Placeholder 68"/>
          <p:cNvSpPr>
            <a:spLocks noGrp="1"/>
          </p:cNvSpPr>
          <p:nvPr>
            <p:ph type="body" sz="quarter" idx="15" hasCustomPrompt="1"/>
          </p:nvPr>
        </p:nvSpPr>
        <p:spPr>
          <a:xfrm>
            <a:off x="3617342" y="3147814"/>
            <a:ext cx="1909316" cy="720080"/>
          </a:xfr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19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539552" y="3723878"/>
            <a:ext cx="1989276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0" name="Text Placeholder 68"/>
          <p:cNvSpPr>
            <a:spLocks noGrp="1"/>
          </p:cNvSpPr>
          <p:nvPr>
            <p:ph type="body" sz="quarter" idx="20" hasCustomPrompt="1"/>
          </p:nvPr>
        </p:nvSpPr>
        <p:spPr>
          <a:xfrm>
            <a:off x="6588224" y="3715679"/>
            <a:ext cx="1819388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292090" y="1707654"/>
            <a:ext cx="636468" cy="36824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32" name="Text Placeholder 39"/>
          <p:cNvSpPr>
            <a:spLocks noGrp="1"/>
          </p:cNvSpPr>
          <p:nvPr>
            <p:ph type="body" sz="quarter" idx="23" hasCustomPrompt="1"/>
          </p:nvPr>
        </p:nvSpPr>
        <p:spPr>
          <a:xfrm>
            <a:off x="5580112" y="3723878"/>
            <a:ext cx="636468" cy="36824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33" name="Text Placeholder 39"/>
          <p:cNvSpPr>
            <a:spLocks noGrp="1"/>
          </p:cNvSpPr>
          <p:nvPr>
            <p:ph type="body" sz="quarter" idx="24" hasCustomPrompt="1"/>
          </p:nvPr>
        </p:nvSpPr>
        <p:spPr>
          <a:xfrm>
            <a:off x="2987824" y="3723878"/>
            <a:ext cx="636468" cy="36824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34" name="Text Placeholder 68"/>
          <p:cNvSpPr>
            <a:spLocks noGrp="1"/>
          </p:cNvSpPr>
          <p:nvPr>
            <p:ph type="body" sz="quarter" idx="25" hasCustomPrompt="1"/>
          </p:nvPr>
        </p:nvSpPr>
        <p:spPr>
          <a:xfrm>
            <a:off x="1656823" y="1733323"/>
            <a:ext cx="1989276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3124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Arrow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3D Arrows and Icons</a:t>
            </a:r>
          </a:p>
        </p:txBody>
      </p:sp>
      <p:sp>
        <p:nvSpPr>
          <p:cNvPr id="33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grpSp>
        <p:nvGrpSpPr>
          <p:cNvPr id="34" name="Group 4"/>
          <p:cNvGrpSpPr>
            <a:grpSpLocks noChangeAspect="1"/>
          </p:cNvGrpSpPr>
          <p:nvPr userDrawn="1"/>
        </p:nvGrpSpPr>
        <p:grpSpPr bwMode="auto">
          <a:xfrm>
            <a:off x="1" y="1936333"/>
            <a:ext cx="8244408" cy="2448272"/>
            <a:chOff x="2" y="1028"/>
            <a:chExt cx="5417" cy="1633"/>
          </a:xfrm>
        </p:grpSpPr>
        <p:sp>
          <p:nvSpPr>
            <p:cNvPr id="35" name="Freeform 13"/>
            <p:cNvSpPr>
              <a:spLocks/>
            </p:cNvSpPr>
            <p:nvPr userDrawn="1"/>
          </p:nvSpPr>
          <p:spPr bwMode="auto">
            <a:xfrm>
              <a:off x="1385" y="1573"/>
              <a:ext cx="739" cy="544"/>
            </a:xfrm>
            <a:custGeom>
              <a:avLst/>
              <a:gdLst>
                <a:gd name="T0" fmla="*/ 739 w 739"/>
                <a:gd name="T1" fmla="*/ 0 h 544"/>
                <a:gd name="T2" fmla="*/ 739 w 739"/>
                <a:gd name="T3" fmla="*/ 376 h 544"/>
                <a:gd name="T4" fmla="*/ 0 w 739"/>
                <a:gd name="T5" fmla="*/ 544 h 544"/>
                <a:gd name="T6" fmla="*/ 0 w 739"/>
                <a:gd name="T7" fmla="*/ 0 h 544"/>
                <a:gd name="T8" fmla="*/ 739 w 739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9" h="544">
                  <a:moveTo>
                    <a:pt x="739" y="0"/>
                  </a:moveTo>
                  <a:lnTo>
                    <a:pt x="739" y="376"/>
                  </a:lnTo>
                  <a:lnTo>
                    <a:pt x="0" y="544"/>
                  </a:lnTo>
                  <a:lnTo>
                    <a:pt x="0" y="0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6" name="Freeform 5"/>
            <p:cNvSpPr>
              <a:spLocks/>
            </p:cNvSpPr>
            <p:nvPr userDrawn="1"/>
          </p:nvSpPr>
          <p:spPr bwMode="auto">
            <a:xfrm>
              <a:off x="2124" y="1196"/>
              <a:ext cx="3295" cy="377"/>
            </a:xfrm>
            <a:custGeom>
              <a:avLst/>
              <a:gdLst>
                <a:gd name="T0" fmla="*/ 1908 w 1911"/>
                <a:gd name="T1" fmla="*/ 116 h 218"/>
                <a:gd name="T2" fmla="*/ 1816 w 1911"/>
                <a:gd name="T3" fmla="*/ 205 h 218"/>
                <a:gd name="T4" fmla="*/ 1803 w 1911"/>
                <a:gd name="T5" fmla="*/ 218 h 218"/>
                <a:gd name="T6" fmla="*/ 0 w 1911"/>
                <a:gd name="T7" fmla="*/ 218 h 218"/>
                <a:gd name="T8" fmla="*/ 0 w 1911"/>
                <a:gd name="T9" fmla="*/ 0 h 218"/>
                <a:gd name="T10" fmla="*/ 1803 w 1911"/>
                <a:gd name="T11" fmla="*/ 0 h 218"/>
                <a:gd name="T12" fmla="*/ 1906 w 1911"/>
                <a:gd name="T13" fmla="*/ 106 h 218"/>
                <a:gd name="T14" fmla="*/ 1908 w 1911"/>
                <a:gd name="T15" fmla="*/ 108 h 218"/>
                <a:gd name="T16" fmla="*/ 1908 w 1911"/>
                <a:gd name="T17" fmla="*/ 108 h 218"/>
                <a:gd name="T18" fmla="*/ 1908 w 1911"/>
                <a:gd name="T19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1" h="218">
                  <a:moveTo>
                    <a:pt x="1908" y="116"/>
                  </a:moveTo>
                  <a:cubicBezTo>
                    <a:pt x="1816" y="205"/>
                    <a:pt x="1816" y="205"/>
                    <a:pt x="1816" y="205"/>
                  </a:cubicBezTo>
                  <a:cubicBezTo>
                    <a:pt x="1803" y="218"/>
                    <a:pt x="1803" y="218"/>
                    <a:pt x="1803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03" y="0"/>
                    <a:pt x="1803" y="0"/>
                    <a:pt x="1803" y="0"/>
                  </a:cubicBezTo>
                  <a:cubicBezTo>
                    <a:pt x="1906" y="106"/>
                    <a:pt x="1906" y="106"/>
                    <a:pt x="1906" y="106"/>
                  </a:cubicBezTo>
                  <a:cubicBezTo>
                    <a:pt x="1908" y="108"/>
                    <a:pt x="1908" y="108"/>
                    <a:pt x="1908" y="108"/>
                  </a:cubicBezTo>
                  <a:cubicBezTo>
                    <a:pt x="1908" y="108"/>
                    <a:pt x="1908" y="108"/>
                    <a:pt x="1908" y="108"/>
                  </a:cubicBezTo>
                  <a:cubicBezTo>
                    <a:pt x="1910" y="110"/>
                    <a:pt x="1911" y="114"/>
                    <a:pt x="1908" y="116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7" name="Freeform 6"/>
            <p:cNvSpPr>
              <a:spLocks/>
            </p:cNvSpPr>
            <p:nvPr userDrawn="1"/>
          </p:nvSpPr>
          <p:spPr bwMode="auto">
            <a:xfrm>
              <a:off x="2124" y="1573"/>
              <a:ext cx="2885" cy="376"/>
            </a:xfrm>
            <a:custGeom>
              <a:avLst/>
              <a:gdLst>
                <a:gd name="T0" fmla="*/ 1671 w 1673"/>
                <a:gd name="T1" fmla="*/ 116 h 218"/>
                <a:gd name="T2" fmla="*/ 1590 w 1673"/>
                <a:gd name="T3" fmla="*/ 205 h 218"/>
                <a:gd name="T4" fmla="*/ 1578 w 1673"/>
                <a:gd name="T5" fmla="*/ 218 h 218"/>
                <a:gd name="T6" fmla="*/ 0 w 1673"/>
                <a:gd name="T7" fmla="*/ 218 h 218"/>
                <a:gd name="T8" fmla="*/ 0 w 1673"/>
                <a:gd name="T9" fmla="*/ 0 h 218"/>
                <a:gd name="T10" fmla="*/ 1578 w 1673"/>
                <a:gd name="T11" fmla="*/ 0 h 218"/>
                <a:gd name="T12" fmla="*/ 1669 w 1673"/>
                <a:gd name="T13" fmla="*/ 106 h 218"/>
                <a:gd name="T14" fmla="*/ 1671 w 1673"/>
                <a:gd name="T15" fmla="*/ 108 h 218"/>
                <a:gd name="T16" fmla="*/ 1671 w 1673"/>
                <a:gd name="T17" fmla="*/ 108 h 218"/>
                <a:gd name="T18" fmla="*/ 1671 w 1673"/>
                <a:gd name="T19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3" h="218">
                  <a:moveTo>
                    <a:pt x="1671" y="116"/>
                  </a:moveTo>
                  <a:cubicBezTo>
                    <a:pt x="1590" y="205"/>
                    <a:pt x="1590" y="205"/>
                    <a:pt x="1590" y="205"/>
                  </a:cubicBezTo>
                  <a:cubicBezTo>
                    <a:pt x="1578" y="218"/>
                    <a:pt x="1578" y="218"/>
                    <a:pt x="1578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78" y="0"/>
                    <a:pt x="1578" y="0"/>
                    <a:pt x="1578" y="0"/>
                  </a:cubicBezTo>
                  <a:cubicBezTo>
                    <a:pt x="1669" y="106"/>
                    <a:pt x="1669" y="106"/>
                    <a:pt x="1669" y="106"/>
                  </a:cubicBezTo>
                  <a:cubicBezTo>
                    <a:pt x="1671" y="108"/>
                    <a:pt x="1671" y="108"/>
                    <a:pt x="1671" y="108"/>
                  </a:cubicBezTo>
                  <a:cubicBezTo>
                    <a:pt x="1671" y="108"/>
                    <a:pt x="1671" y="108"/>
                    <a:pt x="1671" y="108"/>
                  </a:cubicBezTo>
                  <a:cubicBezTo>
                    <a:pt x="1673" y="110"/>
                    <a:pt x="1673" y="114"/>
                    <a:pt x="167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2124" y="1949"/>
              <a:ext cx="2538" cy="377"/>
            </a:xfrm>
            <a:custGeom>
              <a:avLst/>
              <a:gdLst>
                <a:gd name="T0" fmla="*/ 1471 w 1472"/>
                <a:gd name="T1" fmla="*/ 116 h 218"/>
                <a:gd name="T2" fmla="*/ 1399 w 1472"/>
                <a:gd name="T3" fmla="*/ 205 h 218"/>
                <a:gd name="T4" fmla="*/ 1389 w 1472"/>
                <a:gd name="T5" fmla="*/ 218 h 218"/>
                <a:gd name="T6" fmla="*/ 0 w 1472"/>
                <a:gd name="T7" fmla="*/ 218 h 218"/>
                <a:gd name="T8" fmla="*/ 0 w 1472"/>
                <a:gd name="T9" fmla="*/ 0 h 218"/>
                <a:gd name="T10" fmla="*/ 1389 w 1472"/>
                <a:gd name="T11" fmla="*/ 0 h 218"/>
                <a:gd name="T12" fmla="*/ 1469 w 1472"/>
                <a:gd name="T13" fmla="*/ 106 h 218"/>
                <a:gd name="T14" fmla="*/ 1470 w 1472"/>
                <a:gd name="T15" fmla="*/ 107 h 218"/>
                <a:gd name="T16" fmla="*/ 1470 w 1472"/>
                <a:gd name="T17" fmla="*/ 108 h 218"/>
                <a:gd name="T18" fmla="*/ 1471 w 1472"/>
                <a:gd name="T19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2" h="218">
                  <a:moveTo>
                    <a:pt x="1471" y="116"/>
                  </a:moveTo>
                  <a:cubicBezTo>
                    <a:pt x="1399" y="205"/>
                    <a:pt x="1399" y="205"/>
                    <a:pt x="1399" y="205"/>
                  </a:cubicBezTo>
                  <a:cubicBezTo>
                    <a:pt x="1389" y="218"/>
                    <a:pt x="1389" y="218"/>
                    <a:pt x="1389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89" y="0"/>
                    <a:pt x="1389" y="0"/>
                    <a:pt x="1389" y="0"/>
                  </a:cubicBezTo>
                  <a:cubicBezTo>
                    <a:pt x="1469" y="106"/>
                    <a:pt x="1469" y="106"/>
                    <a:pt x="1469" y="106"/>
                  </a:cubicBezTo>
                  <a:cubicBezTo>
                    <a:pt x="1470" y="107"/>
                    <a:pt x="1470" y="107"/>
                    <a:pt x="1470" y="107"/>
                  </a:cubicBezTo>
                  <a:cubicBezTo>
                    <a:pt x="1470" y="108"/>
                    <a:pt x="1470" y="108"/>
                    <a:pt x="1470" y="108"/>
                  </a:cubicBezTo>
                  <a:cubicBezTo>
                    <a:pt x="1472" y="110"/>
                    <a:pt x="1472" y="114"/>
                    <a:pt x="1471" y="1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9" name="Rectangle 8"/>
            <p:cNvSpPr>
              <a:spLocks noChangeArrowheads="1"/>
            </p:cNvSpPr>
            <p:nvPr userDrawn="1"/>
          </p:nvSpPr>
          <p:spPr bwMode="auto">
            <a:xfrm>
              <a:off x="2" y="1028"/>
              <a:ext cx="1383" cy="545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40" name="Rectangle 9"/>
            <p:cNvSpPr>
              <a:spLocks noChangeArrowheads="1"/>
            </p:cNvSpPr>
            <p:nvPr userDrawn="1"/>
          </p:nvSpPr>
          <p:spPr bwMode="auto">
            <a:xfrm>
              <a:off x="2" y="1573"/>
              <a:ext cx="1383" cy="5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41" name="Rectangle 10"/>
            <p:cNvSpPr>
              <a:spLocks noChangeArrowheads="1"/>
            </p:cNvSpPr>
            <p:nvPr userDrawn="1"/>
          </p:nvSpPr>
          <p:spPr bwMode="auto">
            <a:xfrm>
              <a:off x="2" y="2117"/>
              <a:ext cx="1383" cy="5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1385" y="1949"/>
              <a:ext cx="739" cy="712"/>
            </a:xfrm>
            <a:custGeom>
              <a:avLst/>
              <a:gdLst>
                <a:gd name="T0" fmla="*/ 739 w 739"/>
                <a:gd name="T1" fmla="*/ 0 h 712"/>
                <a:gd name="T2" fmla="*/ 739 w 739"/>
                <a:gd name="T3" fmla="*/ 377 h 712"/>
                <a:gd name="T4" fmla="*/ 0 w 739"/>
                <a:gd name="T5" fmla="*/ 712 h 712"/>
                <a:gd name="T6" fmla="*/ 0 w 739"/>
                <a:gd name="T7" fmla="*/ 168 h 712"/>
                <a:gd name="T8" fmla="*/ 739 w 739"/>
                <a:gd name="T9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9" h="712">
                  <a:moveTo>
                    <a:pt x="739" y="0"/>
                  </a:moveTo>
                  <a:lnTo>
                    <a:pt x="739" y="377"/>
                  </a:lnTo>
                  <a:lnTo>
                    <a:pt x="0" y="712"/>
                  </a:lnTo>
                  <a:lnTo>
                    <a:pt x="0" y="168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1385" y="1028"/>
              <a:ext cx="739" cy="545"/>
            </a:xfrm>
            <a:custGeom>
              <a:avLst/>
              <a:gdLst>
                <a:gd name="T0" fmla="*/ 739 w 739"/>
                <a:gd name="T1" fmla="*/ 168 h 545"/>
                <a:gd name="T2" fmla="*/ 739 w 739"/>
                <a:gd name="T3" fmla="*/ 545 h 545"/>
                <a:gd name="T4" fmla="*/ 0 w 739"/>
                <a:gd name="T5" fmla="*/ 545 h 545"/>
                <a:gd name="T6" fmla="*/ 0 w 739"/>
                <a:gd name="T7" fmla="*/ 0 h 545"/>
                <a:gd name="T8" fmla="*/ 739 w 739"/>
                <a:gd name="T9" fmla="*/ 16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9" h="545">
                  <a:moveTo>
                    <a:pt x="739" y="168"/>
                  </a:moveTo>
                  <a:lnTo>
                    <a:pt x="739" y="545"/>
                  </a:lnTo>
                  <a:lnTo>
                    <a:pt x="0" y="545"/>
                  </a:lnTo>
                  <a:lnTo>
                    <a:pt x="0" y="0"/>
                  </a:lnTo>
                  <a:lnTo>
                    <a:pt x="739" y="1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44" name="Text Placeholder 59"/>
          <p:cNvSpPr>
            <a:spLocks noGrp="1"/>
          </p:cNvSpPr>
          <p:nvPr>
            <p:ph type="body" sz="quarter" idx="24" hasCustomPrompt="1"/>
          </p:nvPr>
        </p:nvSpPr>
        <p:spPr>
          <a:xfrm>
            <a:off x="3266659" y="2270689"/>
            <a:ext cx="605367" cy="400252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45" name="Text Placeholder 59"/>
          <p:cNvSpPr>
            <a:spLocks noGrp="1"/>
          </p:cNvSpPr>
          <p:nvPr>
            <p:ph type="body" sz="quarter" idx="25" hasCustomPrompt="1"/>
          </p:nvPr>
        </p:nvSpPr>
        <p:spPr>
          <a:xfrm>
            <a:off x="3266659" y="2835155"/>
            <a:ext cx="605367" cy="400252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46" name="Text Placehold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3266659" y="3399622"/>
            <a:ext cx="605367" cy="400252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47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3840290" y="2270689"/>
            <a:ext cx="3118235" cy="400252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48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3840290" y="2835155"/>
            <a:ext cx="3118235" cy="400252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49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3840290" y="3399622"/>
            <a:ext cx="3118235" cy="400252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50" name="Freeform 17"/>
          <p:cNvSpPr>
            <a:spLocks/>
          </p:cNvSpPr>
          <p:nvPr userDrawn="1"/>
        </p:nvSpPr>
        <p:spPr bwMode="auto">
          <a:xfrm>
            <a:off x="205200" y="2129217"/>
            <a:ext cx="428054" cy="431322"/>
          </a:xfrm>
          <a:custGeom>
            <a:avLst/>
            <a:gdLst>
              <a:gd name="T0" fmla="*/ 284 w 385"/>
              <a:gd name="T1" fmla="*/ 92 h 388"/>
              <a:gd name="T2" fmla="*/ 180 w 385"/>
              <a:gd name="T3" fmla="*/ 97 h 388"/>
              <a:gd name="T4" fmla="*/ 169 w 385"/>
              <a:gd name="T5" fmla="*/ 68 h 388"/>
              <a:gd name="T6" fmla="*/ 183 w 385"/>
              <a:gd name="T7" fmla="*/ 32 h 388"/>
              <a:gd name="T8" fmla="*/ 136 w 385"/>
              <a:gd name="T9" fmla="*/ 0 h 388"/>
              <a:gd name="T10" fmla="*/ 85 w 385"/>
              <a:gd name="T11" fmla="*/ 32 h 388"/>
              <a:gd name="T12" fmla="*/ 93 w 385"/>
              <a:gd name="T13" fmla="*/ 67 h 388"/>
              <a:gd name="T14" fmla="*/ 97 w 385"/>
              <a:gd name="T15" fmla="*/ 91 h 388"/>
              <a:gd name="T16" fmla="*/ 4 w 385"/>
              <a:gd name="T17" fmla="*/ 89 h 388"/>
              <a:gd name="T18" fmla="*/ 3 w 385"/>
              <a:gd name="T19" fmla="*/ 183 h 388"/>
              <a:gd name="T20" fmla="*/ 29 w 385"/>
              <a:gd name="T21" fmla="*/ 187 h 388"/>
              <a:gd name="T22" fmla="*/ 87 w 385"/>
              <a:gd name="T23" fmla="*/ 219 h 388"/>
              <a:gd name="T24" fmla="*/ 37 w 385"/>
              <a:gd name="T25" fmla="*/ 250 h 388"/>
              <a:gd name="T26" fmla="*/ 2 w 385"/>
              <a:gd name="T27" fmla="*/ 251 h 388"/>
              <a:gd name="T28" fmla="*/ 14 w 385"/>
              <a:gd name="T29" fmla="*/ 374 h 388"/>
              <a:gd name="T30" fmla="*/ 95 w 385"/>
              <a:gd name="T31" fmla="*/ 383 h 388"/>
              <a:gd name="T32" fmla="*/ 101 w 385"/>
              <a:gd name="T33" fmla="*/ 352 h 388"/>
              <a:gd name="T34" fmla="*/ 141 w 385"/>
              <a:gd name="T35" fmla="*/ 302 h 388"/>
              <a:gd name="T36" fmla="*/ 164 w 385"/>
              <a:gd name="T37" fmla="*/ 348 h 388"/>
              <a:gd name="T38" fmla="*/ 175 w 385"/>
              <a:gd name="T39" fmla="*/ 379 h 388"/>
              <a:gd name="T40" fmla="*/ 289 w 385"/>
              <a:gd name="T41" fmla="*/ 368 h 388"/>
              <a:gd name="T42" fmla="*/ 281 w 385"/>
              <a:gd name="T43" fmla="*/ 277 h 388"/>
              <a:gd name="T44" fmla="*/ 317 w 385"/>
              <a:gd name="T45" fmla="*/ 272 h 388"/>
              <a:gd name="T46" fmla="*/ 385 w 385"/>
              <a:gd name="T47" fmla="*/ 235 h 388"/>
              <a:gd name="T48" fmla="*/ 313 w 385"/>
              <a:gd name="T49" fmla="*/ 192 h 388"/>
              <a:gd name="T50" fmla="*/ 281 w 385"/>
              <a:gd name="T51" fmla="*/ 195 h 388"/>
              <a:gd name="T52" fmla="*/ 284 w 385"/>
              <a:gd name="T53" fmla="*/ 92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5" h="388">
                <a:moveTo>
                  <a:pt x="284" y="92"/>
                </a:moveTo>
                <a:cubicBezTo>
                  <a:pt x="284" y="92"/>
                  <a:pt x="207" y="96"/>
                  <a:pt x="180" y="97"/>
                </a:cubicBezTo>
                <a:cubicBezTo>
                  <a:pt x="163" y="98"/>
                  <a:pt x="154" y="83"/>
                  <a:pt x="169" y="68"/>
                </a:cubicBezTo>
                <a:cubicBezTo>
                  <a:pt x="180" y="57"/>
                  <a:pt x="185" y="54"/>
                  <a:pt x="183" y="32"/>
                </a:cubicBezTo>
                <a:cubicBezTo>
                  <a:pt x="180" y="8"/>
                  <a:pt x="156" y="0"/>
                  <a:pt x="136" y="0"/>
                </a:cubicBezTo>
                <a:cubicBezTo>
                  <a:pt x="115" y="1"/>
                  <a:pt x="92" y="12"/>
                  <a:pt x="85" y="32"/>
                </a:cubicBezTo>
                <a:cubicBezTo>
                  <a:pt x="81" y="45"/>
                  <a:pt x="81" y="58"/>
                  <a:pt x="93" y="67"/>
                </a:cubicBezTo>
                <a:cubicBezTo>
                  <a:pt x="99" y="71"/>
                  <a:pt x="113" y="78"/>
                  <a:pt x="97" y="91"/>
                </a:cubicBezTo>
                <a:cubicBezTo>
                  <a:pt x="89" y="97"/>
                  <a:pt x="4" y="89"/>
                  <a:pt x="4" y="89"/>
                </a:cubicBezTo>
                <a:cubicBezTo>
                  <a:pt x="4" y="89"/>
                  <a:pt x="1" y="162"/>
                  <a:pt x="3" y="183"/>
                </a:cubicBezTo>
                <a:cubicBezTo>
                  <a:pt x="5" y="195"/>
                  <a:pt x="19" y="200"/>
                  <a:pt x="29" y="187"/>
                </a:cubicBezTo>
                <a:cubicBezTo>
                  <a:pt x="44" y="167"/>
                  <a:pt x="85" y="180"/>
                  <a:pt x="87" y="219"/>
                </a:cubicBezTo>
                <a:cubicBezTo>
                  <a:pt x="89" y="260"/>
                  <a:pt x="46" y="266"/>
                  <a:pt x="37" y="250"/>
                </a:cubicBezTo>
                <a:cubicBezTo>
                  <a:pt x="28" y="236"/>
                  <a:pt x="3" y="232"/>
                  <a:pt x="2" y="251"/>
                </a:cubicBezTo>
                <a:cubicBezTo>
                  <a:pt x="0" y="280"/>
                  <a:pt x="14" y="374"/>
                  <a:pt x="14" y="374"/>
                </a:cubicBezTo>
                <a:cubicBezTo>
                  <a:pt x="14" y="374"/>
                  <a:pt x="70" y="388"/>
                  <a:pt x="95" y="383"/>
                </a:cubicBezTo>
                <a:cubicBezTo>
                  <a:pt x="106" y="382"/>
                  <a:pt x="112" y="362"/>
                  <a:pt x="101" y="352"/>
                </a:cubicBezTo>
                <a:cubicBezTo>
                  <a:pt x="91" y="343"/>
                  <a:pt x="89" y="297"/>
                  <a:pt x="141" y="302"/>
                </a:cubicBezTo>
                <a:cubicBezTo>
                  <a:pt x="181" y="307"/>
                  <a:pt x="174" y="342"/>
                  <a:pt x="164" y="348"/>
                </a:cubicBezTo>
                <a:cubicBezTo>
                  <a:pt x="154" y="355"/>
                  <a:pt x="155" y="374"/>
                  <a:pt x="175" y="379"/>
                </a:cubicBezTo>
                <a:cubicBezTo>
                  <a:pt x="203" y="387"/>
                  <a:pt x="289" y="368"/>
                  <a:pt x="289" y="368"/>
                </a:cubicBezTo>
                <a:cubicBezTo>
                  <a:pt x="289" y="368"/>
                  <a:pt x="278" y="299"/>
                  <a:pt x="281" y="277"/>
                </a:cubicBezTo>
                <a:cubicBezTo>
                  <a:pt x="285" y="252"/>
                  <a:pt x="313" y="267"/>
                  <a:pt x="317" y="272"/>
                </a:cubicBezTo>
                <a:cubicBezTo>
                  <a:pt x="339" y="301"/>
                  <a:pt x="385" y="285"/>
                  <a:pt x="385" y="235"/>
                </a:cubicBezTo>
                <a:cubicBezTo>
                  <a:pt x="385" y="162"/>
                  <a:pt x="319" y="175"/>
                  <a:pt x="313" y="192"/>
                </a:cubicBezTo>
                <a:cubicBezTo>
                  <a:pt x="306" y="211"/>
                  <a:pt x="283" y="207"/>
                  <a:pt x="281" y="195"/>
                </a:cubicBezTo>
                <a:cubicBezTo>
                  <a:pt x="275" y="167"/>
                  <a:pt x="284" y="92"/>
                  <a:pt x="284" y="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51" name="Text Placeholder 59"/>
          <p:cNvSpPr>
            <a:spLocks noGrp="1"/>
          </p:cNvSpPr>
          <p:nvPr>
            <p:ph type="body" sz="quarter" idx="33" hasCustomPrompt="1"/>
          </p:nvPr>
        </p:nvSpPr>
        <p:spPr>
          <a:xfrm>
            <a:off x="755576" y="1936333"/>
            <a:ext cx="1152128" cy="817090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 </a:t>
            </a:r>
          </a:p>
        </p:txBody>
      </p:sp>
      <p:sp>
        <p:nvSpPr>
          <p:cNvPr id="52" name="Text Placeholder 59"/>
          <p:cNvSpPr>
            <a:spLocks noGrp="1"/>
          </p:cNvSpPr>
          <p:nvPr>
            <p:ph type="body" sz="quarter" idx="34" hasCustomPrompt="1"/>
          </p:nvPr>
        </p:nvSpPr>
        <p:spPr>
          <a:xfrm>
            <a:off x="755576" y="2751924"/>
            <a:ext cx="1152128" cy="817090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 </a:t>
            </a:r>
          </a:p>
        </p:txBody>
      </p:sp>
      <p:sp>
        <p:nvSpPr>
          <p:cNvPr id="53" name="Text Placeholder 59"/>
          <p:cNvSpPr>
            <a:spLocks noGrp="1"/>
          </p:cNvSpPr>
          <p:nvPr>
            <p:ph type="body" sz="quarter" idx="35" hasCustomPrompt="1"/>
          </p:nvPr>
        </p:nvSpPr>
        <p:spPr>
          <a:xfrm>
            <a:off x="755576" y="3569014"/>
            <a:ext cx="1152128" cy="817090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 </a:t>
            </a:r>
          </a:p>
        </p:txBody>
      </p:sp>
      <p:sp>
        <p:nvSpPr>
          <p:cNvPr id="54" name="Freeform 21"/>
          <p:cNvSpPr>
            <a:spLocks noEditPoints="1"/>
          </p:cNvSpPr>
          <p:nvPr userDrawn="1"/>
        </p:nvSpPr>
        <p:spPr bwMode="auto">
          <a:xfrm>
            <a:off x="185927" y="2956972"/>
            <a:ext cx="419218" cy="419218"/>
          </a:xfrm>
          <a:custGeom>
            <a:avLst/>
            <a:gdLst>
              <a:gd name="T0" fmla="*/ 274 w 548"/>
              <a:gd name="T1" fmla="*/ 548 h 548"/>
              <a:gd name="T2" fmla="*/ 0 w 548"/>
              <a:gd name="T3" fmla="*/ 274 h 548"/>
              <a:gd name="T4" fmla="*/ 274 w 548"/>
              <a:gd name="T5" fmla="*/ 0 h 548"/>
              <a:gd name="T6" fmla="*/ 548 w 548"/>
              <a:gd name="T7" fmla="*/ 274 h 548"/>
              <a:gd name="T8" fmla="*/ 274 w 548"/>
              <a:gd name="T9" fmla="*/ 548 h 548"/>
              <a:gd name="T10" fmla="*/ 274 w 548"/>
              <a:gd name="T11" fmla="*/ 37 h 548"/>
              <a:gd name="T12" fmla="*/ 37 w 548"/>
              <a:gd name="T13" fmla="*/ 274 h 548"/>
              <a:gd name="T14" fmla="*/ 274 w 548"/>
              <a:gd name="T15" fmla="*/ 511 h 548"/>
              <a:gd name="T16" fmla="*/ 511 w 548"/>
              <a:gd name="T17" fmla="*/ 274 h 548"/>
              <a:gd name="T18" fmla="*/ 274 w 548"/>
              <a:gd name="T19" fmla="*/ 37 h 548"/>
              <a:gd name="T20" fmla="*/ 287 w 548"/>
              <a:gd name="T21" fmla="*/ 286 h 548"/>
              <a:gd name="T22" fmla="*/ 189 w 548"/>
              <a:gd name="T23" fmla="*/ 393 h 548"/>
              <a:gd name="T24" fmla="*/ 165 w 548"/>
              <a:gd name="T25" fmla="*/ 394 h 548"/>
              <a:gd name="T26" fmla="*/ 164 w 548"/>
              <a:gd name="T27" fmla="*/ 370 h 548"/>
              <a:gd name="T28" fmla="*/ 257 w 548"/>
              <a:gd name="T29" fmla="*/ 268 h 548"/>
              <a:gd name="T30" fmla="*/ 257 w 548"/>
              <a:gd name="T31" fmla="*/ 71 h 548"/>
              <a:gd name="T32" fmla="*/ 274 w 548"/>
              <a:gd name="T33" fmla="*/ 54 h 548"/>
              <a:gd name="T34" fmla="*/ 291 w 548"/>
              <a:gd name="T35" fmla="*/ 71 h 548"/>
              <a:gd name="T36" fmla="*/ 291 w 548"/>
              <a:gd name="T37" fmla="*/ 272 h 548"/>
              <a:gd name="T38" fmla="*/ 287 w 548"/>
              <a:gd name="T39" fmla="*/ 286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8" h="548">
                <a:moveTo>
                  <a:pt x="274" y="548"/>
                </a:moveTo>
                <a:cubicBezTo>
                  <a:pt x="123" y="548"/>
                  <a:pt x="0" y="425"/>
                  <a:pt x="0" y="274"/>
                </a:cubicBezTo>
                <a:cubicBezTo>
                  <a:pt x="0" y="123"/>
                  <a:pt x="123" y="0"/>
                  <a:pt x="274" y="0"/>
                </a:cubicBezTo>
                <a:cubicBezTo>
                  <a:pt x="425" y="0"/>
                  <a:pt x="548" y="123"/>
                  <a:pt x="548" y="274"/>
                </a:cubicBezTo>
                <a:cubicBezTo>
                  <a:pt x="548" y="425"/>
                  <a:pt x="425" y="548"/>
                  <a:pt x="274" y="548"/>
                </a:cubicBezTo>
                <a:close/>
                <a:moveTo>
                  <a:pt x="274" y="37"/>
                </a:moveTo>
                <a:cubicBezTo>
                  <a:pt x="144" y="37"/>
                  <a:pt x="37" y="144"/>
                  <a:pt x="37" y="274"/>
                </a:cubicBezTo>
                <a:cubicBezTo>
                  <a:pt x="37" y="404"/>
                  <a:pt x="144" y="511"/>
                  <a:pt x="274" y="511"/>
                </a:cubicBezTo>
                <a:cubicBezTo>
                  <a:pt x="404" y="511"/>
                  <a:pt x="511" y="404"/>
                  <a:pt x="511" y="274"/>
                </a:cubicBezTo>
                <a:cubicBezTo>
                  <a:pt x="511" y="144"/>
                  <a:pt x="404" y="37"/>
                  <a:pt x="274" y="37"/>
                </a:cubicBezTo>
                <a:close/>
                <a:moveTo>
                  <a:pt x="287" y="286"/>
                </a:moveTo>
                <a:cubicBezTo>
                  <a:pt x="189" y="393"/>
                  <a:pt x="189" y="393"/>
                  <a:pt x="189" y="393"/>
                </a:cubicBezTo>
                <a:cubicBezTo>
                  <a:pt x="189" y="393"/>
                  <a:pt x="176" y="405"/>
                  <a:pt x="165" y="394"/>
                </a:cubicBezTo>
                <a:cubicBezTo>
                  <a:pt x="153" y="384"/>
                  <a:pt x="164" y="370"/>
                  <a:pt x="164" y="370"/>
                </a:cubicBezTo>
                <a:cubicBezTo>
                  <a:pt x="257" y="268"/>
                  <a:pt x="257" y="268"/>
                  <a:pt x="257" y="268"/>
                </a:cubicBezTo>
                <a:cubicBezTo>
                  <a:pt x="257" y="71"/>
                  <a:pt x="257" y="71"/>
                  <a:pt x="257" y="71"/>
                </a:cubicBezTo>
                <a:cubicBezTo>
                  <a:pt x="257" y="71"/>
                  <a:pt x="258" y="54"/>
                  <a:pt x="274" y="54"/>
                </a:cubicBezTo>
                <a:cubicBezTo>
                  <a:pt x="290" y="54"/>
                  <a:pt x="291" y="71"/>
                  <a:pt x="291" y="71"/>
                </a:cubicBezTo>
                <a:cubicBezTo>
                  <a:pt x="291" y="272"/>
                  <a:pt x="291" y="272"/>
                  <a:pt x="291" y="272"/>
                </a:cubicBezTo>
                <a:cubicBezTo>
                  <a:pt x="292" y="279"/>
                  <a:pt x="287" y="286"/>
                  <a:pt x="287" y="2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 flipH="1">
            <a:off x="179922" y="3761195"/>
            <a:ext cx="431228" cy="431230"/>
          </a:xfrm>
          <a:custGeom>
            <a:avLst/>
            <a:gdLst/>
            <a:ahLst/>
            <a:cxnLst/>
            <a:rect l="l" t="t" r="r" b="b"/>
            <a:pathLst>
              <a:path w="676208" h="676208">
                <a:moveTo>
                  <a:pt x="383148" y="205522"/>
                </a:moveTo>
                <a:cubicBezTo>
                  <a:pt x="309924" y="180645"/>
                  <a:pt x="230399" y="219837"/>
                  <a:pt x="205522" y="293060"/>
                </a:cubicBezTo>
                <a:cubicBezTo>
                  <a:pt x="180645" y="366284"/>
                  <a:pt x="219837" y="445809"/>
                  <a:pt x="293060" y="470686"/>
                </a:cubicBezTo>
                <a:cubicBezTo>
                  <a:pt x="366284" y="495563"/>
                  <a:pt x="445809" y="456371"/>
                  <a:pt x="470686" y="383148"/>
                </a:cubicBezTo>
                <a:cubicBezTo>
                  <a:pt x="495563" y="309924"/>
                  <a:pt x="456371" y="230399"/>
                  <a:pt x="383148" y="205522"/>
                </a:cubicBezTo>
                <a:close/>
                <a:moveTo>
                  <a:pt x="411540" y="7455"/>
                </a:moveTo>
                <a:lnTo>
                  <a:pt x="432416" y="90211"/>
                </a:lnTo>
                <a:lnTo>
                  <a:pt x="490568" y="120778"/>
                </a:lnTo>
                <a:lnTo>
                  <a:pt x="523372" y="108850"/>
                </a:lnTo>
                <a:lnTo>
                  <a:pt x="570341" y="91702"/>
                </a:lnTo>
                <a:lnTo>
                  <a:pt x="581524" y="105122"/>
                </a:lnTo>
                <a:lnTo>
                  <a:pt x="623274" y="155819"/>
                </a:lnTo>
                <a:lnTo>
                  <a:pt x="604636" y="187877"/>
                </a:lnTo>
                <a:lnTo>
                  <a:pt x="579288" y="229628"/>
                </a:lnTo>
                <a:lnTo>
                  <a:pt x="583015" y="241556"/>
                </a:lnTo>
                <a:lnTo>
                  <a:pt x="599417" y="292253"/>
                </a:lnTo>
                <a:lnTo>
                  <a:pt x="652351" y="316856"/>
                </a:lnTo>
                <a:lnTo>
                  <a:pt x="676208" y="328039"/>
                </a:lnTo>
                <a:lnTo>
                  <a:pt x="676208" y="334749"/>
                </a:lnTo>
                <a:lnTo>
                  <a:pt x="668753" y="410794"/>
                </a:lnTo>
                <a:lnTo>
                  <a:pt x="611346" y="425705"/>
                </a:lnTo>
                <a:lnTo>
                  <a:pt x="585997" y="431670"/>
                </a:lnTo>
                <a:lnTo>
                  <a:pt x="555430" y="489822"/>
                </a:lnTo>
                <a:lnTo>
                  <a:pt x="584506" y="569595"/>
                </a:lnTo>
                <a:lnTo>
                  <a:pt x="521135" y="623274"/>
                </a:lnTo>
                <a:lnTo>
                  <a:pt x="447326" y="579287"/>
                </a:lnTo>
                <a:lnTo>
                  <a:pt x="384701" y="598672"/>
                </a:lnTo>
                <a:lnTo>
                  <a:pt x="348169" y="676208"/>
                </a:lnTo>
                <a:lnTo>
                  <a:pt x="265413" y="668007"/>
                </a:lnTo>
                <a:lnTo>
                  <a:pt x="244538" y="585252"/>
                </a:lnTo>
                <a:lnTo>
                  <a:pt x="186386" y="554684"/>
                </a:lnTo>
                <a:lnTo>
                  <a:pt x="106613" y="584506"/>
                </a:lnTo>
                <a:lnTo>
                  <a:pt x="53679" y="520390"/>
                </a:lnTo>
                <a:lnTo>
                  <a:pt x="56662" y="514425"/>
                </a:lnTo>
                <a:lnTo>
                  <a:pt x="96921" y="446581"/>
                </a:lnTo>
                <a:lnTo>
                  <a:pt x="77537" y="383955"/>
                </a:lnTo>
                <a:lnTo>
                  <a:pt x="12674" y="353388"/>
                </a:lnTo>
                <a:lnTo>
                  <a:pt x="0" y="348169"/>
                </a:lnTo>
                <a:lnTo>
                  <a:pt x="8201" y="265414"/>
                </a:lnTo>
                <a:lnTo>
                  <a:pt x="90956" y="244538"/>
                </a:lnTo>
                <a:lnTo>
                  <a:pt x="121524" y="186386"/>
                </a:lnTo>
                <a:lnTo>
                  <a:pt x="91702" y="105867"/>
                </a:lnTo>
                <a:lnTo>
                  <a:pt x="155819" y="52934"/>
                </a:lnTo>
                <a:lnTo>
                  <a:pt x="229627" y="96921"/>
                </a:lnTo>
                <a:lnTo>
                  <a:pt x="292253" y="77537"/>
                </a:lnTo>
                <a:lnTo>
                  <a:pt x="328785" y="0"/>
                </a:lnTo>
                <a:lnTo>
                  <a:pt x="410049" y="74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286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rrows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79E8633F-E1A4-4B8A-9BD2-AD329A15C9C1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26E4B241-C138-48F0-A1D8-7933FE15EF1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8" name="Group 10"/>
          <p:cNvGrpSpPr>
            <a:grpSpLocks noChangeAspect="1"/>
          </p:cNvGrpSpPr>
          <p:nvPr userDrawn="1"/>
        </p:nvGrpSpPr>
        <p:grpSpPr bwMode="auto">
          <a:xfrm>
            <a:off x="1083079" y="1587821"/>
            <a:ext cx="6976258" cy="3001432"/>
            <a:chOff x="604" y="1031"/>
            <a:chExt cx="4551" cy="1958"/>
          </a:xfrm>
        </p:grpSpPr>
        <p:sp>
          <p:nvSpPr>
            <p:cNvPr id="39" name="Freeform 11"/>
            <p:cNvSpPr>
              <a:spLocks/>
            </p:cNvSpPr>
            <p:nvPr userDrawn="1"/>
          </p:nvSpPr>
          <p:spPr bwMode="auto">
            <a:xfrm>
              <a:off x="3400" y="1031"/>
              <a:ext cx="1755" cy="1958"/>
            </a:xfrm>
            <a:custGeom>
              <a:avLst/>
              <a:gdLst>
                <a:gd name="T0" fmla="*/ 1755 w 1755"/>
                <a:gd name="T1" fmla="*/ 979 h 1958"/>
                <a:gd name="T2" fmla="*/ 1312 w 1755"/>
                <a:gd name="T3" fmla="*/ 1958 h 1958"/>
                <a:gd name="T4" fmla="*/ 0 w 1755"/>
                <a:gd name="T5" fmla="*/ 1958 h 1958"/>
                <a:gd name="T6" fmla="*/ 443 w 1755"/>
                <a:gd name="T7" fmla="*/ 979 h 1958"/>
                <a:gd name="T8" fmla="*/ 139 w 1755"/>
                <a:gd name="T9" fmla="*/ 307 h 1958"/>
                <a:gd name="T10" fmla="*/ 0 w 1755"/>
                <a:gd name="T11" fmla="*/ 0 h 1958"/>
                <a:gd name="T12" fmla="*/ 1312 w 1755"/>
                <a:gd name="T13" fmla="*/ 0 h 1958"/>
                <a:gd name="T14" fmla="*/ 1451 w 1755"/>
                <a:gd name="T15" fmla="*/ 307 h 1958"/>
                <a:gd name="T16" fmla="*/ 1755 w 1755"/>
                <a:gd name="T17" fmla="*/ 979 h 1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5" h="1958">
                  <a:moveTo>
                    <a:pt x="1755" y="979"/>
                  </a:moveTo>
                  <a:lnTo>
                    <a:pt x="1312" y="1958"/>
                  </a:lnTo>
                  <a:lnTo>
                    <a:pt x="0" y="1958"/>
                  </a:lnTo>
                  <a:lnTo>
                    <a:pt x="443" y="979"/>
                  </a:lnTo>
                  <a:lnTo>
                    <a:pt x="139" y="307"/>
                  </a:lnTo>
                  <a:lnTo>
                    <a:pt x="0" y="0"/>
                  </a:lnTo>
                  <a:lnTo>
                    <a:pt x="1312" y="0"/>
                  </a:lnTo>
                  <a:lnTo>
                    <a:pt x="1451" y="307"/>
                  </a:lnTo>
                  <a:lnTo>
                    <a:pt x="1755" y="979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40" name="Freeform 12"/>
            <p:cNvSpPr>
              <a:spLocks/>
            </p:cNvSpPr>
            <p:nvPr userDrawn="1"/>
          </p:nvSpPr>
          <p:spPr bwMode="auto">
            <a:xfrm>
              <a:off x="604" y="1031"/>
              <a:ext cx="1756" cy="1958"/>
            </a:xfrm>
            <a:custGeom>
              <a:avLst/>
              <a:gdLst>
                <a:gd name="T0" fmla="*/ 1756 w 1756"/>
                <a:gd name="T1" fmla="*/ 979 h 1958"/>
                <a:gd name="T2" fmla="*/ 1313 w 1756"/>
                <a:gd name="T3" fmla="*/ 1958 h 1958"/>
                <a:gd name="T4" fmla="*/ 0 w 1756"/>
                <a:gd name="T5" fmla="*/ 1958 h 1958"/>
                <a:gd name="T6" fmla="*/ 444 w 1756"/>
                <a:gd name="T7" fmla="*/ 979 h 1958"/>
                <a:gd name="T8" fmla="*/ 140 w 1756"/>
                <a:gd name="T9" fmla="*/ 307 h 1958"/>
                <a:gd name="T10" fmla="*/ 0 w 1756"/>
                <a:gd name="T11" fmla="*/ 0 h 1958"/>
                <a:gd name="T12" fmla="*/ 1313 w 1756"/>
                <a:gd name="T13" fmla="*/ 0 h 1958"/>
                <a:gd name="T14" fmla="*/ 1452 w 1756"/>
                <a:gd name="T15" fmla="*/ 307 h 1958"/>
                <a:gd name="T16" fmla="*/ 1756 w 1756"/>
                <a:gd name="T17" fmla="*/ 979 h 1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6" h="1958">
                  <a:moveTo>
                    <a:pt x="1756" y="979"/>
                  </a:moveTo>
                  <a:lnTo>
                    <a:pt x="1313" y="1958"/>
                  </a:lnTo>
                  <a:lnTo>
                    <a:pt x="0" y="1958"/>
                  </a:lnTo>
                  <a:lnTo>
                    <a:pt x="444" y="979"/>
                  </a:lnTo>
                  <a:lnTo>
                    <a:pt x="140" y="307"/>
                  </a:lnTo>
                  <a:lnTo>
                    <a:pt x="0" y="0"/>
                  </a:lnTo>
                  <a:lnTo>
                    <a:pt x="1313" y="0"/>
                  </a:lnTo>
                  <a:lnTo>
                    <a:pt x="1452" y="307"/>
                  </a:lnTo>
                  <a:lnTo>
                    <a:pt x="1756" y="97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41" name="Freeform 13"/>
            <p:cNvSpPr>
              <a:spLocks/>
            </p:cNvSpPr>
            <p:nvPr userDrawn="1"/>
          </p:nvSpPr>
          <p:spPr bwMode="auto">
            <a:xfrm>
              <a:off x="2002" y="1031"/>
              <a:ext cx="1755" cy="1958"/>
            </a:xfrm>
            <a:custGeom>
              <a:avLst/>
              <a:gdLst>
                <a:gd name="T0" fmla="*/ 1755 w 1755"/>
                <a:gd name="T1" fmla="*/ 979 h 1958"/>
                <a:gd name="T2" fmla="*/ 1312 w 1755"/>
                <a:gd name="T3" fmla="*/ 1958 h 1958"/>
                <a:gd name="T4" fmla="*/ 0 w 1755"/>
                <a:gd name="T5" fmla="*/ 1958 h 1958"/>
                <a:gd name="T6" fmla="*/ 443 w 1755"/>
                <a:gd name="T7" fmla="*/ 979 h 1958"/>
                <a:gd name="T8" fmla="*/ 139 w 1755"/>
                <a:gd name="T9" fmla="*/ 307 h 1958"/>
                <a:gd name="T10" fmla="*/ 0 w 1755"/>
                <a:gd name="T11" fmla="*/ 0 h 1958"/>
                <a:gd name="T12" fmla="*/ 1312 w 1755"/>
                <a:gd name="T13" fmla="*/ 0 h 1958"/>
                <a:gd name="T14" fmla="*/ 1452 w 1755"/>
                <a:gd name="T15" fmla="*/ 307 h 1958"/>
                <a:gd name="T16" fmla="*/ 1755 w 1755"/>
                <a:gd name="T17" fmla="*/ 979 h 1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5" h="1958">
                  <a:moveTo>
                    <a:pt x="1755" y="979"/>
                  </a:moveTo>
                  <a:lnTo>
                    <a:pt x="1312" y="1958"/>
                  </a:lnTo>
                  <a:lnTo>
                    <a:pt x="0" y="1958"/>
                  </a:lnTo>
                  <a:lnTo>
                    <a:pt x="443" y="979"/>
                  </a:lnTo>
                  <a:lnTo>
                    <a:pt x="139" y="307"/>
                  </a:lnTo>
                  <a:lnTo>
                    <a:pt x="0" y="0"/>
                  </a:lnTo>
                  <a:lnTo>
                    <a:pt x="1312" y="0"/>
                  </a:lnTo>
                  <a:lnTo>
                    <a:pt x="1452" y="307"/>
                  </a:lnTo>
                  <a:lnTo>
                    <a:pt x="1755" y="979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42" name="Freeform 14"/>
            <p:cNvSpPr>
              <a:spLocks/>
            </p:cNvSpPr>
            <p:nvPr userDrawn="1"/>
          </p:nvSpPr>
          <p:spPr bwMode="auto">
            <a:xfrm>
              <a:off x="604" y="1031"/>
              <a:ext cx="1452" cy="307"/>
            </a:xfrm>
            <a:custGeom>
              <a:avLst/>
              <a:gdLst>
                <a:gd name="T0" fmla="*/ 1452 w 1452"/>
                <a:gd name="T1" fmla="*/ 307 h 307"/>
                <a:gd name="T2" fmla="*/ 140 w 1452"/>
                <a:gd name="T3" fmla="*/ 307 h 307"/>
                <a:gd name="T4" fmla="*/ 0 w 1452"/>
                <a:gd name="T5" fmla="*/ 0 h 307"/>
                <a:gd name="T6" fmla="*/ 1313 w 1452"/>
                <a:gd name="T7" fmla="*/ 0 h 307"/>
                <a:gd name="T8" fmla="*/ 1452 w 1452"/>
                <a:gd name="T9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2" h="307">
                  <a:moveTo>
                    <a:pt x="1452" y="307"/>
                  </a:moveTo>
                  <a:lnTo>
                    <a:pt x="140" y="307"/>
                  </a:lnTo>
                  <a:lnTo>
                    <a:pt x="0" y="0"/>
                  </a:lnTo>
                  <a:lnTo>
                    <a:pt x="1313" y="0"/>
                  </a:lnTo>
                  <a:lnTo>
                    <a:pt x="1452" y="3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43" name="Freeform 15"/>
            <p:cNvSpPr>
              <a:spLocks/>
            </p:cNvSpPr>
            <p:nvPr userDrawn="1"/>
          </p:nvSpPr>
          <p:spPr bwMode="auto">
            <a:xfrm>
              <a:off x="2002" y="1031"/>
              <a:ext cx="1452" cy="307"/>
            </a:xfrm>
            <a:custGeom>
              <a:avLst/>
              <a:gdLst>
                <a:gd name="T0" fmla="*/ 1452 w 1452"/>
                <a:gd name="T1" fmla="*/ 307 h 307"/>
                <a:gd name="T2" fmla="*/ 139 w 1452"/>
                <a:gd name="T3" fmla="*/ 307 h 307"/>
                <a:gd name="T4" fmla="*/ 0 w 1452"/>
                <a:gd name="T5" fmla="*/ 0 h 307"/>
                <a:gd name="T6" fmla="*/ 1312 w 1452"/>
                <a:gd name="T7" fmla="*/ 0 h 307"/>
                <a:gd name="T8" fmla="*/ 1452 w 1452"/>
                <a:gd name="T9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2" h="307">
                  <a:moveTo>
                    <a:pt x="1452" y="307"/>
                  </a:moveTo>
                  <a:lnTo>
                    <a:pt x="139" y="307"/>
                  </a:lnTo>
                  <a:lnTo>
                    <a:pt x="0" y="0"/>
                  </a:lnTo>
                  <a:lnTo>
                    <a:pt x="1312" y="0"/>
                  </a:lnTo>
                  <a:lnTo>
                    <a:pt x="1452" y="307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44" name="Freeform 16"/>
            <p:cNvSpPr>
              <a:spLocks/>
            </p:cNvSpPr>
            <p:nvPr userDrawn="1"/>
          </p:nvSpPr>
          <p:spPr bwMode="auto">
            <a:xfrm>
              <a:off x="3400" y="1031"/>
              <a:ext cx="1451" cy="307"/>
            </a:xfrm>
            <a:custGeom>
              <a:avLst/>
              <a:gdLst>
                <a:gd name="T0" fmla="*/ 1451 w 1451"/>
                <a:gd name="T1" fmla="*/ 307 h 307"/>
                <a:gd name="T2" fmla="*/ 139 w 1451"/>
                <a:gd name="T3" fmla="*/ 307 h 307"/>
                <a:gd name="T4" fmla="*/ 0 w 1451"/>
                <a:gd name="T5" fmla="*/ 0 h 307"/>
                <a:gd name="T6" fmla="*/ 1312 w 1451"/>
                <a:gd name="T7" fmla="*/ 0 h 307"/>
                <a:gd name="T8" fmla="*/ 1451 w 1451"/>
                <a:gd name="T9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1" h="307">
                  <a:moveTo>
                    <a:pt x="1451" y="307"/>
                  </a:moveTo>
                  <a:lnTo>
                    <a:pt x="139" y="307"/>
                  </a:lnTo>
                  <a:lnTo>
                    <a:pt x="0" y="0"/>
                  </a:lnTo>
                  <a:lnTo>
                    <a:pt x="1312" y="0"/>
                  </a:lnTo>
                  <a:lnTo>
                    <a:pt x="1451" y="307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45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1236806" y="1643102"/>
            <a:ext cx="1989276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</a:t>
            </a:r>
          </a:p>
        </p:txBody>
      </p:sp>
      <p:sp>
        <p:nvSpPr>
          <p:cNvPr id="46" name="Text Placeholder 68"/>
          <p:cNvSpPr>
            <a:spLocks noGrp="1"/>
          </p:cNvSpPr>
          <p:nvPr>
            <p:ph type="body" sz="quarter" idx="19" hasCustomPrompt="1"/>
          </p:nvPr>
        </p:nvSpPr>
        <p:spPr>
          <a:xfrm>
            <a:off x="3416358" y="1643102"/>
            <a:ext cx="1952727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</a:t>
            </a:r>
          </a:p>
        </p:txBody>
      </p:sp>
      <p:sp>
        <p:nvSpPr>
          <p:cNvPr id="47" name="Text Placeholder 68"/>
          <p:cNvSpPr>
            <a:spLocks noGrp="1"/>
          </p:cNvSpPr>
          <p:nvPr>
            <p:ph type="body" sz="quarter" idx="20" hasCustomPrompt="1"/>
          </p:nvPr>
        </p:nvSpPr>
        <p:spPr>
          <a:xfrm>
            <a:off x="5508104" y="1643102"/>
            <a:ext cx="1989276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</a:t>
            </a:r>
          </a:p>
        </p:txBody>
      </p:sp>
      <p:sp>
        <p:nvSpPr>
          <p:cNvPr id="48" name="Text Placeholder 68"/>
          <p:cNvSpPr>
            <a:spLocks noGrp="1"/>
          </p:cNvSpPr>
          <p:nvPr>
            <p:ph type="body" sz="quarter" idx="21" hasCustomPrompt="1"/>
          </p:nvPr>
        </p:nvSpPr>
        <p:spPr>
          <a:xfrm>
            <a:off x="1913136" y="2355726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49" name="Text Placeholder 68"/>
          <p:cNvSpPr>
            <a:spLocks noGrp="1"/>
          </p:cNvSpPr>
          <p:nvPr>
            <p:ph type="body" sz="quarter" idx="22" hasCustomPrompt="1"/>
          </p:nvPr>
        </p:nvSpPr>
        <p:spPr>
          <a:xfrm>
            <a:off x="4086745" y="2355726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50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6228184" y="2355726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Text Arrows - 3 Items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259737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3348040" y="2546351"/>
            <a:ext cx="973138" cy="1766888"/>
            <a:chOff x="2109" y="1604"/>
            <a:chExt cx="613" cy="1113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2109" y="1604"/>
              <a:ext cx="307" cy="795"/>
            </a:xfrm>
            <a:custGeom>
              <a:avLst/>
              <a:gdLst>
                <a:gd name="T0" fmla="*/ 293 w 293"/>
                <a:gd name="T1" fmla="*/ 0 h 761"/>
                <a:gd name="T2" fmla="*/ 293 w 293"/>
                <a:gd name="T3" fmla="*/ 761 h 761"/>
                <a:gd name="T4" fmla="*/ 0 w 293"/>
                <a:gd name="T5" fmla="*/ 468 h 761"/>
                <a:gd name="T6" fmla="*/ 293 w 293"/>
                <a:gd name="T7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761">
                  <a:moveTo>
                    <a:pt x="293" y="0"/>
                  </a:moveTo>
                  <a:cubicBezTo>
                    <a:pt x="293" y="761"/>
                    <a:pt x="293" y="761"/>
                    <a:pt x="293" y="761"/>
                  </a:cubicBezTo>
                  <a:cubicBezTo>
                    <a:pt x="131" y="761"/>
                    <a:pt x="0" y="630"/>
                    <a:pt x="0" y="468"/>
                  </a:cubicBezTo>
                  <a:cubicBezTo>
                    <a:pt x="0" y="307"/>
                    <a:pt x="131" y="0"/>
                    <a:pt x="293" y="0"/>
                  </a:cubicBezTo>
                  <a:close/>
                </a:path>
              </a:pathLst>
            </a:custGeom>
            <a:solidFill>
              <a:srgbClr val="A6D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2416" y="1604"/>
              <a:ext cx="306" cy="795"/>
            </a:xfrm>
            <a:custGeom>
              <a:avLst/>
              <a:gdLst>
                <a:gd name="T0" fmla="*/ 293 w 293"/>
                <a:gd name="T1" fmla="*/ 468 h 761"/>
                <a:gd name="T2" fmla="*/ 0 w 293"/>
                <a:gd name="T3" fmla="*/ 761 h 761"/>
                <a:gd name="T4" fmla="*/ 0 w 293"/>
                <a:gd name="T5" fmla="*/ 0 h 761"/>
                <a:gd name="T6" fmla="*/ 293 w 293"/>
                <a:gd name="T7" fmla="*/ 468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761">
                  <a:moveTo>
                    <a:pt x="293" y="468"/>
                  </a:moveTo>
                  <a:cubicBezTo>
                    <a:pt x="293" y="630"/>
                    <a:pt x="162" y="761"/>
                    <a:pt x="0" y="7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2" y="0"/>
                    <a:pt x="293" y="307"/>
                    <a:pt x="293" y="468"/>
                  </a:cubicBezTo>
                  <a:close/>
                </a:path>
              </a:pathLst>
            </a:custGeom>
            <a:solidFill>
              <a:srgbClr val="83B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12" name="Oval 7"/>
            <p:cNvSpPr>
              <a:spLocks noChangeArrowheads="1"/>
            </p:cNvSpPr>
            <p:nvPr userDrawn="1"/>
          </p:nvSpPr>
          <p:spPr bwMode="auto">
            <a:xfrm>
              <a:off x="2110" y="2618"/>
              <a:ext cx="611" cy="99"/>
            </a:xfrm>
            <a:prstGeom prst="ellipse">
              <a:avLst/>
            </a:pr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2410" y="2264"/>
              <a:ext cx="17" cy="405"/>
            </a:xfrm>
            <a:custGeom>
              <a:avLst/>
              <a:gdLst>
                <a:gd name="T0" fmla="*/ 16 w 16"/>
                <a:gd name="T1" fmla="*/ 0 h 388"/>
                <a:gd name="T2" fmla="*/ 16 w 16"/>
                <a:gd name="T3" fmla="*/ 388 h 388"/>
                <a:gd name="T4" fmla="*/ 0 w 16"/>
                <a:gd name="T5" fmla="*/ 388 h 388"/>
                <a:gd name="T6" fmla="*/ 0 w 16"/>
                <a:gd name="T7" fmla="*/ 6 h 388"/>
                <a:gd name="T8" fmla="*/ 5 w 16"/>
                <a:gd name="T9" fmla="*/ 3 h 388"/>
                <a:gd name="T10" fmla="*/ 10 w 16"/>
                <a:gd name="T11" fmla="*/ 0 h 388"/>
                <a:gd name="T12" fmla="*/ 16 w 16"/>
                <a:gd name="T13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8">
                  <a:moveTo>
                    <a:pt x="16" y="0"/>
                  </a:moveTo>
                  <a:cubicBezTo>
                    <a:pt x="16" y="388"/>
                    <a:pt x="16" y="388"/>
                    <a:pt x="16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3" y="4"/>
                    <a:pt x="5" y="3"/>
                  </a:cubicBezTo>
                  <a:cubicBezTo>
                    <a:pt x="6" y="2"/>
                    <a:pt x="8" y="1"/>
                    <a:pt x="10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7C6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416" y="2241"/>
              <a:ext cx="40" cy="428"/>
            </a:xfrm>
            <a:custGeom>
              <a:avLst/>
              <a:gdLst>
                <a:gd name="T0" fmla="*/ 39 w 39"/>
                <a:gd name="T1" fmla="*/ 0 h 410"/>
                <a:gd name="T2" fmla="*/ 39 w 39"/>
                <a:gd name="T3" fmla="*/ 410 h 410"/>
                <a:gd name="T4" fmla="*/ 0 w 39"/>
                <a:gd name="T5" fmla="*/ 410 h 410"/>
                <a:gd name="T6" fmla="*/ 0 w 39"/>
                <a:gd name="T7" fmla="*/ 25 h 410"/>
                <a:gd name="T8" fmla="*/ 5 w 39"/>
                <a:gd name="T9" fmla="*/ 22 h 410"/>
                <a:gd name="T10" fmla="*/ 39 w 39"/>
                <a:gd name="T1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410">
                  <a:moveTo>
                    <a:pt x="39" y="0"/>
                  </a:moveTo>
                  <a:cubicBezTo>
                    <a:pt x="39" y="410"/>
                    <a:pt x="39" y="410"/>
                    <a:pt x="39" y="410"/>
                  </a:cubicBezTo>
                  <a:cubicBezTo>
                    <a:pt x="0" y="410"/>
                    <a:pt x="0" y="410"/>
                    <a:pt x="0" y="4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3" y="23"/>
                    <a:pt x="5" y="22"/>
                  </a:cubicBezTo>
                  <a:cubicBezTo>
                    <a:pt x="18" y="15"/>
                    <a:pt x="29" y="7"/>
                    <a:pt x="39" y="0"/>
                  </a:cubicBezTo>
                  <a:close/>
                </a:path>
              </a:pathLst>
            </a:custGeom>
            <a:solidFill>
              <a:srgbClr val="6D5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2375" y="2267"/>
              <a:ext cx="41" cy="402"/>
            </a:xfrm>
            <a:custGeom>
              <a:avLst/>
              <a:gdLst>
                <a:gd name="T0" fmla="*/ 39 w 39"/>
                <a:gd name="T1" fmla="*/ 0 h 385"/>
                <a:gd name="T2" fmla="*/ 39 w 39"/>
                <a:gd name="T3" fmla="*/ 385 h 385"/>
                <a:gd name="T4" fmla="*/ 0 w 39"/>
                <a:gd name="T5" fmla="*/ 385 h 385"/>
                <a:gd name="T6" fmla="*/ 0 w 39"/>
                <a:gd name="T7" fmla="*/ 19 h 385"/>
                <a:gd name="T8" fmla="*/ 34 w 39"/>
                <a:gd name="T9" fmla="*/ 3 h 385"/>
                <a:gd name="T10" fmla="*/ 39 w 39"/>
                <a:gd name="T11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85">
                  <a:moveTo>
                    <a:pt x="39" y="0"/>
                  </a:moveTo>
                  <a:cubicBezTo>
                    <a:pt x="39" y="385"/>
                    <a:pt x="39" y="385"/>
                    <a:pt x="39" y="385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14"/>
                    <a:pt x="23" y="9"/>
                    <a:pt x="34" y="3"/>
                  </a:cubicBezTo>
                  <a:cubicBezTo>
                    <a:pt x="35" y="2"/>
                    <a:pt x="37" y="1"/>
                    <a:pt x="39" y="0"/>
                  </a:cubicBezTo>
                  <a:close/>
                </a:path>
              </a:pathLst>
            </a:custGeom>
            <a:solidFill>
              <a:srgbClr val="7C6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2250" y="2284"/>
              <a:ext cx="147" cy="75"/>
            </a:xfrm>
            <a:custGeom>
              <a:avLst/>
              <a:gdLst>
                <a:gd name="T0" fmla="*/ 140 w 140"/>
                <a:gd name="T1" fmla="*/ 30 h 72"/>
                <a:gd name="T2" fmla="*/ 103 w 140"/>
                <a:gd name="T3" fmla="*/ 30 h 72"/>
                <a:gd name="T4" fmla="*/ 67 w 140"/>
                <a:gd name="T5" fmla="*/ 28 h 72"/>
                <a:gd name="T6" fmla="*/ 31 w 140"/>
                <a:gd name="T7" fmla="*/ 20 h 72"/>
                <a:gd name="T8" fmla="*/ 0 w 140"/>
                <a:gd name="T9" fmla="*/ 0 h 72"/>
                <a:gd name="T10" fmla="*/ 26 w 140"/>
                <a:gd name="T11" fmla="*/ 29 h 72"/>
                <a:gd name="T12" fmla="*/ 61 w 140"/>
                <a:gd name="T13" fmla="*/ 48 h 72"/>
                <a:gd name="T14" fmla="*/ 98 w 140"/>
                <a:gd name="T15" fmla="*/ 62 h 72"/>
                <a:gd name="T16" fmla="*/ 137 w 140"/>
                <a:gd name="T17" fmla="*/ 72 h 72"/>
                <a:gd name="T18" fmla="*/ 140 w 140"/>
                <a:gd name="T19" fmla="*/ 3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72">
                  <a:moveTo>
                    <a:pt x="140" y="30"/>
                  </a:moveTo>
                  <a:cubicBezTo>
                    <a:pt x="128" y="31"/>
                    <a:pt x="116" y="31"/>
                    <a:pt x="103" y="30"/>
                  </a:cubicBezTo>
                  <a:cubicBezTo>
                    <a:pt x="91" y="30"/>
                    <a:pt x="79" y="29"/>
                    <a:pt x="67" y="28"/>
                  </a:cubicBezTo>
                  <a:cubicBezTo>
                    <a:pt x="54" y="26"/>
                    <a:pt x="42" y="24"/>
                    <a:pt x="31" y="20"/>
                  </a:cubicBezTo>
                  <a:cubicBezTo>
                    <a:pt x="19" y="16"/>
                    <a:pt x="8" y="10"/>
                    <a:pt x="0" y="0"/>
                  </a:cubicBezTo>
                  <a:cubicBezTo>
                    <a:pt x="4" y="12"/>
                    <a:pt x="15" y="22"/>
                    <a:pt x="26" y="29"/>
                  </a:cubicBezTo>
                  <a:cubicBezTo>
                    <a:pt x="37" y="37"/>
                    <a:pt x="49" y="43"/>
                    <a:pt x="61" y="48"/>
                  </a:cubicBezTo>
                  <a:cubicBezTo>
                    <a:pt x="73" y="54"/>
                    <a:pt x="85" y="58"/>
                    <a:pt x="98" y="62"/>
                  </a:cubicBezTo>
                  <a:cubicBezTo>
                    <a:pt x="111" y="66"/>
                    <a:pt x="123" y="69"/>
                    <a:pt x="137" y="72"/>
                  </a:cubicBezTo>
                  <a:lnTo>
                    <a:pt x="140" y="30"/>
                  </a:lnTo>
                  <a:close/>
                </a:path>
              </a:pathLst>
            </a:custGeom>
            <a:solidFill>
              <a:srgbClr val="7C6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2377034"/>
            <a:ext cx="2592288" cy="1922908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467544" y="2016994"/>
            <a:ext cx="2592288" cy="360040"/>
          </a:xfrm>
        </p:spPr>
        <p:txBody>
          <a:bodyPr>
            <a:noAutofit/>
          </a:bodyPr>
          <a:lstStyle>
            <a:lvl1pPr marL="0" indent="0" algn="r">
              <a:buNone/>
              <a:defRPr sz="22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6012160" y="2377034"/>
            <a:ext cx="2592288" cy="1922908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12160" y="2016994"/>
            <a:ext cx="2592288" cy="360040"/>
          </a:xfrm>
        </p:spPr>
        <p:txBody>
          <a:bodyPr>
            <a:noAutofit/>
          </a:bodyPr>
          <a:lstStyle>
            <a:lvl1pPr marL="0" indent="0" algn="l">
              <a:buNone/>
              <a:defRPr sz="22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 dirty="0"/>
              <a:t>Trees Diagram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Insert your desired text here.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3960813" y="1465263"/>
            <a:ext cx="1763712" cy="3195638"/>
            <a:chOff x="2495" y="923"/>
            <a:chExt cx="1111" cy="2013"/>
          </a:xfrm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2495" y="2750"/>
              <a:ext cx="1111" cy="186"/>
            </a:xfrm>
            <a:prstGeom prst="ellipse">
              <a:avLst/>
            </a:pr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2495" y="923"/>
              <a:ext cx="556" cy="1372"/>
            </a:xfrm>
            <a:custGeom>
              <a:avLst/>
              <a:gdLst>
                <a:gd name="T0" fmla="*/ 601 w 601"/>
                <a:gd name="T1" fmla="*/ 0 h 1485"/>
                <a:gd name="T2" fmla="*/ 601 w 601"/>
                <a:gd name="T3" fmla="*/ 1485 h 1485"/>
                <a:gd name="T4" fmla="*/ 412 w 601"/>
                <a:gd name="T5" fmla="*/ 1338 h 1485"/>
                <a:gd name="T6" fmla="*/ 327 w 601"/>
                <a:gd name="T7" fmla="*/ 1358 h 1485"/>
                <a:gd name="T8" fmla="*/ 133 w 601"/>
                <a:gd name="T9" fmla="*/ 1164 h 1485"/>
                <a:gd name="T10" fmla="*/ 164 w 601"/>
                <a:gd name="T11" fmla="*/ 1060 h 1485"/>
                <a:gd name="T12" fmla="*/ 99 w 601"/>
                <a:gd name="T13" fmla="*/ 905 h 1485"/>
                <a:gd name="T14" fmla="*/ 0 w 601"/>
                <a:gd name="T15" fmla="*/ 717 h 1485"/>
                <a:gd name="T16" fmla="*/ 227 w 601"/>
                <a:gd name="T17" fmla="*/ 490 h 1485"/>
                <a:gd name="T18" fmla="*/ 305 w 601"/>
                <a:gd name="T19" fmla="*/ 504 h 1485"/>
                <a:gd name="T20" fmla="*/ 406 w 601"/>
                <a:gd name="T21" fmla="*/ 352 h 1485"/>
                <a:gd name="T22" fmla="*/ 378 w 601"/>
                <a:gd name="T23" fmla="*/ 271 h 1485"/>
                <a:gd name="T24" fmla="*/ 502 w 601"/>
                <a:gd name="T25" fmla="*/ 138 h 1485"/>
                <a:gd name="T26" fmla="*/ 496 w 601"/>
                <a:gd name="T27" fmla="*/ 104 h 1485"/>
                <a:gd name="T28" fmla="*/ 601 w 601"/>
                <a:gd name="T29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1" h="1485">
                  <a:moveTo>
                    <a:pt x="601" y="0"/>
                  </a:moveTo>
                  <a:cubicBezTo>
                    <a:pt x="601" y="1485"/>
                    <a:pt x="601" y="1485"/>
                    <a:pt x="601" y="1485"/>
                  </a:cubicBezTo>
                  <a:cubicBezTo>
                    <a:pt x="510" y="1485"/>
                    <a:pt x="433" y="1422"/>
                    <a:pt x="412" y="1338"/>
                  </a:cubicBezTo>
                  <a:cubicBezTo>
                    <a:pt x="386" y="1350"/>
                    <a:pt x="357" y="1358"/>
                    <a:pt x="327" y="1358"/>
                  </a:cubicBezTo>
                  <a:cubicBezTo>
                    <a:pt x="220" y="1358"/>
                    <a:pt x="133" y="1271"/>
                    <a:pt x="133" y="1164"/>
                  </a:cubicBezTo>
                  <a:cubicBezTo>
                    <a:pt x="133" y="1126"/>
                    <a:pt x="144" y="1090"/>
                    <a:pt x="164" y="1060"/>
                  </a:cubicBezTo>
                  <a:cubicBezTo>
                    <a:pt x="125" y="1019"/>
                    <a:pt x="101" y="965"/>
                    <a:pt x="99" y="905"/>
                  </a:cubicBezTo>
                  <a:cubicBezTo>
                    <a:pt x="39" y="864"/>
                    <a:pt x="0" y="795"/>
                    <a:pt x="0" y="717"/>
                  </a:cubicBezTo>
                  <a:cubicBezTo>
                    <a:pt x="0" y="592"/>
                    <a:pt x="101" y="490"/>
                    <a:pt x="227" y="490"/>
                  </a:cubicBezTo>
                  <a:cubicBezTo>
                    <a:pt x="254" y="490"/>
                    <a:pt x="281" y="495"/>
                    <a:pt x="305" y="504"/>
                  </a:cubicBezTo>
                  <a:cubicBezTo>
                    <a:pt x="310" y="440"/>
                    <a:pt x="348" y="382"/>
                    <a:pt x="406" y="352"/>
                  </a:cubicBezTo>
                  <a:cubicBezTo>
                    <a:pt x="389" y="329"/>
                    <a:pt x="378" y="301"/>
                    <a:pt x="378" y="271"/>
                  </a:cubicBezTo>
                  <a:cubicBezTo>
                    <a:pt x="378" y="201"/>
                    <a:pt x="433" y="143"/>
                    <a:pt x="502" y="138"/>
                  </a:cubicBezTo>
                  <a:cubicBezTo>
                    <a:pt x="498" y="127"/>
                    <a:pt x="496" y="116"/>
                    <a:pt x="496" y="104"/>
                  </a:cubicBezTo>
                  <a:cubicBezTo>
                    <a:pt x="496" y="47"/>
                    <a:pt x="543" y="0"/>
                    <a:pt x="601" y="0"/>
                  </a:cubicBezTo>
                  <a:close/>
                </a:path>
              </a:pathLst>
            </a:custGeom>
            <a:solidFill>
              <a:srgbClr val="A6D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051" y="923"/>
              <a:ext cx="555" cy="1372"/>
            </a:xfrm>
            <a:custGeom>
              <a:avLst/>
              <a:gdLst>
                <a:gd name="T0" fmla="*/ 390 w 599"/>
                <a:gd name="T1" fmla="*/ 1139 h 1485"/>
                <a:gd name="T2" fmla="*/ 391 w 599"/>
                <a:gd name="T3" fmla="*/ 1164 h 1485"/>
                <a:gd name="T4" fmla="*/ 189 w 599"/>
                <a:gd name="T5" fmla="*/ 1366 h 1485"/>
                <a:gd name="T6" fmla="*/ 179 w 599"/>
                <a:gd name="T7" fmla="*/ 1365 h 1485"/>
                <a:gd name="T8" fmla="*/ 0 w 599"/>
                <a:gd name="T9" fmla="*/ 1485 h 1485"/>
                <a:gd name="T10" fmla="*/ 0 w 599"/>
                <a:gd name="T11" fmla="*/ 0 h 1485"/>
                <a:gd name="T12" fmla="*/ 104 w 599"/>
                <a:gd name="T13" fmla="*/ 104 h 1485"/>
                <a:gd name="T14" fmla="*/ 85 w 599"/>
                <a:gd name="T15" fmla="*/ 164 h 1485"/>
                <a:gd name="T16" fmla="*/ 116 w 599"/>
                <a:gd name="T17" fmla="*/ 161 h 1485"/>
                <a:gd name="T18" fmla="*/ 295 w 599"/>
                <a:gd name="T19" fmla="*/ 341 h 1485"/>
                <a:gd name="T20" fmla="*/ 213 w 599"/>
                <a:gd name="T21" fmla="*/ 491 h 1485"/>
                <a:gd name="T22" fmla="*/ 261 w 599"/>
                <a:gd name="T23" fmla="*/ 488 h 1485"/>
                <a:gd name="T24" fmla="*/ 599 w 599"/>
                <a:gd name="T25" fmla="*/ 826 h 1485"/>
                <a:gd name="T26" fmla="*/ 390 w 599"/>
                <a:gd name="T27" fmla="*/ 1139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9" h="1485">
                  <a:moveTo>
                    <a:pt x="390" y="1139"/>
                  </a:moveTo>
                  <a:cubicBezTo>
                    <a:pt x="391" y="1147"/>
                    <a:pt x="391" y="1155"/>
                    <a:pt x="391" y="1164"/>
                  </a:cubicBezTo>
                  <a:cubicBezTo>
                    <a:pt x="391" y="1276"/>
                    <a:pt x="301" y="1366"/>
                    <a:pt x="189" y="1366"/>
                  </a:cubicBezTo>
                  <a:cubicBezTo>
                    <a:pt x="186" y="1366"/>
                    <a:pt x="183" y="1366"/>
                    <a:pt x="179" y="1365"/>
                  </a:cubicBezTo>
                  <a:cubicBezTo>
                    <a:pt x="150" y="1436"/>
                    <a:pt x="80" y="1485"/>
                    <a:pt x="0" y="14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0"/>
                    <a:pt x="104" y="47"/>
                    <a:pt x="104" y="104"/>
                  </a:cubicBezTo>
                  <a:cubicBezTo>
                    <a:pt x="104" y="127"/>
                    <a:pt x="97" y="147"/>
                    <a:pt x="85" y="164"/>
                  </a:cubicBezTo>
                  <a:cubicBezTo>
                    <a:pt x="95" y="162"/>
                    <a:pt x="105" y="161"/>
                    <a:pt x="116" y="161"/>
                  </a:cubicBezTo>
                  <a:cubicBezTo>
                    <a:pt x="215" y="161"/>
                    <a:pt x="295" y="242"/>
                    <a:pt x="295" y="341"/>
                  </a:cubicBezTo>
                  <a:cubicBezTo>
                    <a:pt x="295" y="404"/>
                    <a:pt x="262" y="460"/>
                    <a:pt x="213" y="491"/>
                  </a:cubicBezTo>
                  <a:cubicBezTo>
                    <a:pt x="228" y="489"/>
                    <a:pt x="244" y="488"/>
                    <a:pt x="261" y="488"/>
                  </a:cubicBezTo>
                  <a:cubicBezTo>
                    <a:pt x="448" y="488"/>
                    <a:pt x="599" y="639"/>
                    <a:pt x="599" y="826"/>
                  </a:cubicBezTo>
                  <a:cubicBezTo>
                    <a:pt x="599" y="967"/>
                    <a:pt x="512" y="1088"/>
                    <a:pt x="390" y="1139"/>
                  </a:cubicBezTo>
                  <a:close/>
                </a:path>
              </a:pathLst>
            </a:custGeom>
            <a:solidFill>
              <a:srgbClr val="83B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3038" y="2093"/>
              <a:ext cx="35" cy="750"/>
            </a:xfrm>
            <a:custGeom>
              <a:avLst/>
              <a:gdLst>
                <a:gd name="T0" fmla="*/ 38 w 38"/>
                <a:gd name="T1" fmla="*/ 20 h 811"/>
                <a:gd name="T2" fmla="*/ 38 w 38"/>
                <a:gd name="T3" fmla="*/ 811 h 811"/>
                <a:gd name="T4" fmla="*/ 0 w 38"/>
                <a:gd name="T5" fmla="*/ 811 h 811"/>
                <a:gd name="T6" fmla="*/ 0 w 38"/>
                <a:gd name="T7" fmla="*/ 0 h 811"/>
                <a:gd name="T8" fmla="*/ 14 w 38"/>
                <a:gd name="T9" fmla="*/ 8 h 811"/>
                <a:gd name="T10" fmla="*/ 38 w 38"/>
                <a:gd name="T11" fmla="*/ 2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811">
                  <a:moveTo>
                    <a:pt x="38" y="20"/>
                  </a:moveTo>
                  <a:cubicBezTo>
                    <a:pt x="38" y="811"/>
                    <a:pt x="38" y="811"/>
                    <a:pt x="38" y="811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3"/>
                    <a:pt x="9" y="5"/>
                    <a:pt x="14" y="8"/>
                  </a:cubicBezTo>
                  <a:cubicBezTo>
                    <a:pt x="21" y="12"/>
                    <a:pt x="29" y="16"/>
                    <a:pt x="38" y="20"/>
                  </a:cubicBezTo>
                  <a:close/>
                </a:path>
              </a:pathLst>
            </a:custGeom>
            <a:solidFill>
              <a:srgbClr val="6D5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3006" y="2071"/>
              <a:ext cx="44" cy="772"/>
            </a:xfrm>
            <a:custGeom>
              <a:avLst/>
              <a:gdLst>
                <a:gd name="T0" fmla="*/ 48 w 48"/>
                <a:gd name="T1" fmla="*/ 32 h 835"/>
                <a:gd name="T2" fmla="*/ 48 w 48"/>
                <a:gd name="T3" fmla="*/ 835 h 835"/>
                <a:gd name="T4" fmla="*/ 0 w 48"/>
                <a:gd name="T5" fmla="*/ 835 h 835"/>
                <a:gd name="T6" fmla="*/ 0 w 48"/>
                <a:gd name="T7" fmla="*/ 0 h 835"/>
                <a:gd name="T8" fmla="*/ 34 w 48"/>
                <a:gd name="T9" fmla="*/ 24 h 835"/>
                <a:gd name="T10" fmla="*/ 34 w 48"/>
                <a:gd name="T11" fmla="*/ 24 h 835"/>
                <a:gd name="T12" fmla="*/ 48 w 48"/>
                <a:gd name="T13" fmla="*/ 32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5">
                  <a:moveTo>
                    <a:pt x="48" y="32"/>
                  </a:moveTo>
                  <a:cubicBezTo>
                    <a:pt x="48" y="835"/>
                    <a:pt x="48" y="835"/>
                    <a:pt x="48" y="835"/>
                  </a:cubicBezTo>
                  <a:cubicBezTo>
                    <a:pt x="0" y="835"/>
                    <a:pt x="0" y="835"/>
                    <a:pt x="0" y="8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8"/>
                    <a:pt x="21" y="16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9" y="27"/>
                    <a:pt x="43" y="29"/>
                    <a:pt x="48" y="32"/>
                  </a:cubicBezTo>
                  <a:close/>
                </a:path>
              </a:pathLst>
            </a:custGeom>
            <a:solidFill>
              <a:srgbClr val="7C6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3050" y="2100"/>
              <a:ext cx="44" cy="743"/>
            </a:xfrm>
            <a:custGeom>
              <a:avLst/>
              <a:gdLst>
                <a:gd name="T0" fmla="*/ 47 w 47"/>
                <a:gd name="T1" fmla="*/ 23 h 803"/>
                <a:gd name="T2" fmla="*/ 47 w 47"/>
                <a:gd name="T3" fmla="*/ 803 h 803"/>
                <a:gd name="T4" fmla="*/ 0 w 47"/>
                <a:gd name="T5" fmla="*/ 803 h 803"/>
                <a:gd name="T6" fmla="*/ 0 w 47"/>
                <a:gd name="T7" fmla="*/ 0 h 803"/>
                <a:gd name="T8" fmla="*/ 24 w 47"/>
                <a:gd name="T9" fmla="*/ 12 h 803"/>
                <a:gd name="T10" fmla="*/ 47 w 47"/>
                <a:gd name="T11" fmla="*/ 23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803">
                  <a:moveTo>
                    <a:pt x="47" y="23"/>
                  </a:moveTo>
                  <a:cubicBezTo>
                    <a:pt x="47" y="803"/>
                    <a:pt x="47" y="803"/>
                    <a:pt x="47" y="80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4"/>
                    <a:pt x="15" y="8"/>
                    <a:pt x="24" y="12"/>
                  </a:cubicBezTo>
                  <a:cubicBezTo>
                    <a:pt x="31" y="16"/>
                    <a:pt x="39" y="20"/>
                    <a:pt x="47" y="23"/>
                  </a:cubicBezTo>
                  <a:close/>
                </a:path>
              </a:pathLst>
            </a:custGeom>
            <a:solidFill>
              <a:srgbClr val="6D5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3071" y="2119"/>
              <a:ext cx="160" cy="81"/>
            </a:xfrm>
            <a:custGeom>
              <a:avLst/>
              <a:gdLst>
                <a:gd name="T0" fmla="*/ 0 w 173"/>
                <a:gd name="T1" fmla="*/ 36 h 88"/>
                <a:gd name="T2" fmla="*/ 45 w 173"/>
                <a:gd name="T3" fmla="*/ 37 h 88"/>
                <a:gd name="T4" fmla="*/ 90 w 173"/>
                <a:gd name="T5" fmla="*/ 33 h 88"/>
                <a:gd name="T6" fmla="*/ 134 w 173"/>
                <a:gd name="T7" fmla="*/ 24 h 88"/>
                <a:gd name="T8" fmla="*/ 173 w 173"/>
                <a:gd name="T9" fmla="*/ 0 h 88"/>
                <a:gd name="T10" fmla="*/ 140 w 173"/>
                <a:gd name="T11" fmla="*/ 35 h 88"/>
                <a:gd name="T12" fmla="*/ 97 w 173"/>
                <a:gd name="T13" fmla="*/ 59 h 88"/>
                <a:gd name="T14" fmla="*/ 51 w 173"/>
                <a:gd name="T15" fmla="*/ 75 h 88"/>
                <a:gd name="T16" fmla="*/ 4 w 173"/>
                <a:gd name="T17" fmla="*/ 88 h 88"/>
                <a:gd name="T18" fmla="*/ 0 w 173"/>
                <a:gd name="T19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8">
                  <a:moveTo>
                    <a:pt x="0" y="36"/>
                  </a:moveTo>
                  <a:cubicBezTo>
                    <a:pt x="14" y="37"/>
                    <a:pt x="30" y="37"/>
                    <a:pt x="45" y="37"/>
                  </a:cubicBezTo>
                  <a:cubicBezTo>
                    <a:pt x="60" y="36"/>
                    <a:pt x="75" y="35"/>
                    <a:pt x="90" y="33"/>
                  </a:cubicBezTo>
                  <a:cubicBezTo>
                    <a:pt x="105" y="31"/>
                    <a:pt x="120" y="28"/>
                    <a:pt x="134" y="24"/>
                  </a:cubicBezTo>
                  <a:cubicBezTo>
                    <a:pt x="149" y="19"/>
                    <a:pt x="163" y="12"/>
                    <a:pt x="173" y="0"/>
                  </a:cubicBezTo>
                  <a:cubicBezTo>
                    <a:pt x="167" y="14"/>
                    <a:pt x="154" y="26"/>
                    <a:pt x="140" y="35"/>
                  </a:cubicBezTo>
                  <a:cubicBezTo>
                    <a:pt x="127" y="45"/>
                    <a:pt x="112" y="52"/>
                    <a:pt x="97" y="59"/>
                  </a:cubicBezTo>
                  <a:cubicBezTo>
                    <a:pt x="82" y="65"/>
                    <a:pt x="67" y="71"/>
                    <a:pt x="51" y="75"/>
                  </a:cubicBezTo>
                  <a:cubicBezTo>
                    <a:pt x="36" y="80"/>
                    <a:pt x="20" y="85"/>
                    <a:pt x="4" y="88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6D5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2799" y="2050"/>
              <a:ext cx="246" cy="118"/>
            </a:xfrm>
            <a:custGeom>
              <a:avLst/>
              <a:gdLst>
                <a:gd name="T0" fmla="*/ 230 w 266"/>
                <a:gd name="T1" fmla="*/ 128 h 128"/>
                <a:gd name="T2" fmla="*/ 224 w 266"/>
                <a:gd name="T3" fmla="*/ 116 h 128"/>
                <a:gd name="T4" fmla="*/ 214 w 266"/>
                <a:gd name="T5" fmla="*/ 104 h 128"/>
                <a:gd name="T6" fmla="*/ 190 w 266"/>
                <a:gd name="T7" fmla="*/ 83 h 128"/>
                <a:gd name="T8" fmla="*/ 130 w 266"/>
                <a:gd name="T9" fmla="*/ 53 h 128"/>
                <a:gd name="T10" fmla="*/ 61 w 266"/>
                <a:gd name="T11" fmla="*/ 35 h 128"/>
                <a:gd name="T12" fmla="*/ 27 w 266"/>
                <a:gd name="T13" fmla="*/ 23 h 128"/>
                <a:gd name="T14" fmla="*/ 11 w 266"/>
                <a:gd name="T15" fmla="*/ 14 h 128"/>
                <a:gd name="T16" fmla="*/ 0 w 266"/>
                <a:gd name="T17" fmla="*/ 0 h 128"/>
                <a:gd name="T18" fmla="*/ 13 w 266"/>
                <a:gd name="T19" fmla="*/ 12 h 128"/>
                <a:gd name="T20" fmla="*/ 29 w 266"/>
                <a:gd name="T21" fmla="*/ 18 h 128"/>
                <a:gd name="T22" fmla="*/ 63 w 266"/>
                <a:gd name="T23" fmla="*/ 25 h 128"/>
                <a:gd name="T24" fmla="*/ 134 w 266"/>
                <a:gd name="T25" fmla="*/ 34 h 128"/>
                <a:gd name="T26" fmla="*/ 206 w 266"/>
                <a:gd name="T27" fmla="*/ 57 h 128"/>
                <a:gd name="T28" fmla="*/ 238 w 266"/>
                <a:gd name="T29" fmla="*/ 79 h 128"/>
                <a:gd name="T30" fmla="*/ 253 w 266"/>
                <a:gd name="T31" fmla="*/ 93 h 128"/>
                <a:gd name="T32" fmla="*/ 266 w 266"/>
                <a:gd name="T33" fmla="*/ 111 h 128"/>
                <a:gd name="T34" fmla="*/ 230 w 266"/>
                <a:gd name="T3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6" h="128">
                  <a:moveTo>
                    <a:pt x="230" y="128"/>
                  </a:moveTo>
                  <a:cubicBezTo>
                    <a:pt x="229" y="125"/>
                    <a:pt x="226" y="120"/>
                    <a:pt x="224" y="116"/>
                  </a:cubicBezTo>
                  <a:cubicBezTo>
                    <a:pt x="221" y="112"/>
                    <a:pt x="218" y="108"/>
                    <a:pt x="214" y="104"/>
                  </a:cubicBezTo>
                  <a:cubicBezTo>
                    <a:pt x="207" y="96"/>
                    <a:pt x="199" y="89"/>
                    <a:pt x="190" y="83"/>
                  </a:cubicBezTo>
                  <a:cubicBezTo>
                    <a:pt x="173" y="70"/>
                    <a:pt x="152" y="60"/>
                    <a:pt x="130" y="53"/>
                  </a:cubicBezTo>
                  <a:cubicBezTo>
                    <a:pt x="108" y="47"/>
                    <a:pt x="84" y="42"/>
                    <a:pt x="61" y="35"/>
                  </a:cubicBezTo>
                  <a:cubicBezTo>
                    <a:pt x="50" y="32"/>
                    <a:pt x="38" y="28"/>
                    <a:pt x="27" y="23"/>
                  </a:cubicBezTo>
                  <a:cubicBezTo>
                    <a:pt x="22" y="21"/>
                    <a:pt x="16" y="18"/>
                    <a:pt x="11" y="14"/>
                  </a:cubicBezTo>
                  <a:cubicBezTo>
                    <a:pt x="6" y="10"/>
                    <a:pt x="3" y="5"/>
                    <a:pt x="0" y="0"/>
                  </a:cubicBezTo>
                  <a:cubicBezTo>
                    <a:pt x="4" y="5"/>
                    <a:pt x="8" y="9"/>
                    <a:pt x="13" y="12"/>
                  </a:cubicBezTo>
                  <a:cubicBezTo>
                    <a:pt x="18" y="15"/>
                    <a:pt x="23" y="17"/>
                    <a:pt x="29" y="18"/>
                  </a:cubicBezTo>
                  <a:cubicBezTo>
                    <a:pt x="40" y="22"/>
                    <a:pt x="52" y="24"/>
                    <a:pt x="63" y="25"/>
                  </a:cubicBezTo>
                  <a:cubicBezTo>
                    <a:pt x="87" y="29"/>
                    <a:pt x="110" y="31"/>
                    <a:pt x="134" y="34"/>
                  </a:cubicBezTo>
                  <a:cubicBezTo>
                    <a:pt x="167" y="40"/>
                    <a:pt x="195" y="52"/>
                    <a:pt x="206" y="57"/>
                  </a:cubicBezTo>
                  <a:cubicBezTo>
                    <a:pt x="217" y="63"/>
                    <a:pt x="228" y="71"/>
                    <a:pt x="238" y="79"/>
                  </a:cubicBezTo>
                  <a:cubicBezTo>
                    <a:pt x="243" y="83"/>
                    <a:pt x="248" y="88"/>
                    <a:pt x="253" y="93"/>
                  </a:cubicBezTo>
                  <a:cubicBezTo>
                    <a:pt x="257" y="99"/>
                    <a:pt x="261" y="103"/>
                    <a:pt x="266" y="111"/>
                  </a:cubicBezTo>
                  <a:lnTo>
                    <a:pt x="230" y="128"/>
                  </a:lnTo>
                  <a:close/>
                </a:path>
              </a:pathLst>
            </a:custGeom>
            <a:solidFill>
              <a:srgbClr val="7C6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00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rrows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79E8633F-E1A4-4B8A-9BD2-AD329A15C9C1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26E4B241-C138-48F0-A1D8-7933FE15EF1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429333" y="1563638"/>
            <a:ext cx="8343900" cy="2747963"/>
            <a:chOff x="251" y="944"/>
            <a:chExt cx="5256" cy="1731"/>
          </a:xfrm>
          <a:solidFill>
            <a:schemeClr val="bg1">
              <a:lumMod val="85000"/>
            </a:schemeClr>
          </a:solidFill>
        </p:grpSpPr>
        <p:sp>
          <p:nvSpPr>
            <p:cNvPr id="21" name="Freeform 5"/>
            <p:cNvSpPr>
              <a:spLocks/>
            </p:cNvSpPr>
            <p:nvPr userDrawn="1"/>
          </p:nvSpPr>
          <p:spPr bwMode="auto">
            <a:xfrm>
              <a:off x="251" y="944"/>
              <a:ext cx="1551" cy="1731"/>
            </a:xfrm>
            <a:custGeom>
              <a:avLst/>
              <a:gdLst>
                <a:gd name="T0" fmla="*/ 1551 w 1551"/>
                <a:gd name="T1" fmla="*/ 865 h 1731"/>
                <a:gd name="T2" fmla="*/ 1159 w 1551"/>
                <a:gd name="T3" fmla="*/ 1731 h 1731"/>
                <a:gd name="T4" fmla="*/ 0 w 1551"/>
                <a:gd name="T5" fmla="*/ 1731 h 1731"/>
                <a:gd name="T6" fmla="*/ 392 w 1551"/>
                <a:gd name="T7" fmla="*/ 865 h 1731"/>
                <a:gd name="T8" fmla="*/ 123 w 1551"/>
                <a:gd name="T9" fmla="*/ 272 h 1731"/>
                <a:gd name="T10" fmla="*/ 0 w 1551"/>
                <a:gd name="T11" fmla="*/ 0 h 1731"/>
                <a:gd name="T12" fmla="*/ 1159 w 1551"/>
                <a:gd name="T13" fmla="*/ 0 h 1731"/>
                <a:gd name="T14" fmla="*/ 1281 w 1551"/>
                <a:gd name="T15" fmla="*/ 272 h 1731"/>
                <a:gd name="T16" fmla="*/ 1551 w 1551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1" h="1731">
                  <a:moveTo>
                    <a:pt x="1551" y="865"/>
                  </a:moveTo>
                  <a:lnTo>
                    <a:pt x="1159" y="1731"/>
                  </a:lnTo>
                  <a:lnTo>
                    <a:pt x="0" y="1731"/>
                  </a:lnTo>
                  <a:lnTo>
                    <a:pt x="392" y="865"/>
                  </a:ln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1" y="272"/>
                  </a:lnTo>
                  <a:lnTo>
                    <a:pt x="1551" y="86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251" y="944"/>
              <a:ext cx="1281" cy="272"/>
            </a:xfrm>
            <a:custGeom>
              <a:avLst/>
              <a:gdLst>
                <a:gd name="T0" fmla="*/ 1281 w 1281"/>
                <a:gd name="T1" fmla="*/ 272 h 272"/>
                <a:gd name="T2" fmla="*/ 123 w 1281"/>
                <a:gd name="T3" fmla="*/ 272 h 272"/>
                <a:gd name="T4" fmla="*/ 0 w 1281"/>
                <a:gd name="T5" fmla="*/ 0 h 272"/>
                <a:gd name="T6" fmla="*/ 1159 w 1281"/>
                <a:gd name="T7" fmla="*/ 0 h 272"/>
                <a:gd name="T8" fmla="*/ 1281 w 1281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272">
                  <a:moveTo>
                    <a:pt x="1281" y="272"/>
                  </a:move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1" y="27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1487" y="944"/>
              <a:ext cx="1549" cy="1731"/>
            </a:xfrm>
            <a:custGeom>
              <a:avLst/>
              <a:gdLst>
                <a:gd name="T0" fmla="*/ 1549 w 1549"/>
                <a:gd name="T1" fmla="*/ 865 h 1731"/>
                <a:gd name="T2" fmla="*/ 1158 w 1549"/>
                <a:gd name="T3" fmla="*/ 1731 h 1731"/>
                <a:gd name="T4" fmla="*/ 0 w 1549"/>
                <a:gd name="T5" fmla="*/ 1731 h 1731"/>
                <a:gd name="T6" fmla="*/ 390 w 1549"/>
                <a:gd name="T7" fmla="*/ 865 h 1731"/>
                <a:gd name="T8" fmla="*/ 122 w 1549"/>
                <a:gd name="T9" fmla="*/ 272 h 1731"/>
                <a:gd name="T10" fmla="*/ 0 w 1549"/>
                <a:gd name="T11" fmla="*/ 0 h 1731"/>
                <a:gd name="T12" fmla="*/ 1158 w 1549"/>
                <a:gd name="T13" fmla="*/ 0 h 1731"/>
                <a:gd name="T14" fmla="*/ 1281 w 1549"/>
                <a:gd name="T15" fmla="*/ 272 h 1731"/>
                <a:gd name="T16" fmla="*/ 1549 w 1549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9" h="1731">
                  <a:moveTo>
                    <a:pt x="1549" y="865"/>
                  </a:moveTo>
                  <a:lnTo>
                    <a:pt x="1158" y="1731"/>
                  </a:lnTo>
                  <a:lnTo>
                    <a:pt x="0" y="1731"/>
                  </a:lnTo>
                  <a:lnTo>
                    <a:pt x="390" y="865"/>
                  </a:lnTo>
                  <a:lnTo>
                    <a:pt x="122" y="272"/>
                  </a:lnTo>
                  <a:lnTo>
                    <a:pt x="0" y="0"/>
                  </a:lnTo>
                  <a:lnTo>
                    <a:pt x="1158" y="0"/>
                  </a:lnTo>
                  <a:lnTo>
                    <a:pt x="1281" y="272"/>
                  </a:lnTo>
                  <a:lnTo>
                    <a:pt x="1549" y="865"/>
                  </a:lnTo>
                  <a:close/>
                </a:path>
              </a:pathLst>
            </a:custGeom>
            <a:solidFill>
              <a:schemeClr val="accent4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1487" y="944"/>
              <a:ext cx="1281" cy="272"/>
            </a:xfrm>
            <a:custGeom>
              <a:avLst/>
              <a:gdLst>
                <a:gd name="T0" fmla="*/ 1281 w 1281"/>
                <a:gd name="T1" fmla="*/ 272 h 272"/>
                <a:gd name="T2" fmla="*/ 122 w 1281"/>
                <a:gd name="T3" fmla="*/ 272 h 272"/>
                <a:gd name="T4" fmla="*/ 0 w 1281"/>
                <a:gd name="T5" fmla="*/ 0 h 272"/>
                <a:gd name="T6" fmla="*/ 1158 w 1281"/>
                <a:gd name="T7" fmla="*/ 0 h 272"/>
                <a:gd name="T8" fmla="*/ 1281 w 1281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272">
                  <a:moveTo>
                    <a:pt x="1281" y="272"/>
                  </a:moveTo>
                  <a:lnTo>
                    <a:pt x="122" y="272"/>
                  </a:lnTo>
                  <a:lnTo>
                    <a:pt x="0" y="0"/>
                  </a:lnTo>
                  <a:lnTo>
                    <a:pt x="1158" y="0"/>
                  </a:lnTo>
                  <a:lnTo>
                    <a:pt x="1281" y="272"/>
                  </a:lnTo>
                  <a:close/>
                </a:path>
              </a:pathLst>
            </a:custGeom>
            <a:solidFill>
              <a:schemeClr val="accent4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5" name="Freeform 9"/>
            <p:cNvSpPr>
              <a:spLocks/>
            </p:cNvSpPr>
            <p:nvPr userDrawn="1"/>
          </p:nvSpPr>
          <p:spPr bwMode="auto">
            <a:xfrm>
              <a:off x="2721" y="944"/>
              <a:ext cx="1551" cy="1731"/>
            </a:xfrm>
            <a:custGeom>
              <a:avLst/>
              <a:gdLst>
                <a:gd name="T0" fmla="*/ 1551 w 1551"/>
                <a:gd name="T1" fmla="*/ 865 h 1731"/>
                <a:gd name="T2" fmla="*/ 1159 w 1551"/>
                <a:gd name="T3" fmla="*/ 1731 h 1731"/>
                <a:gd name="T4" fmla="*/ 0 w 1551"/>
                <a:gd name="T5" fmla="*/ 1731 h 1731"/>
                <a:gd name="T6" fmla="*/ 392 w 1551"/>
                <a:gd name="T7" fmla="*/ 865 h 1731"/>
                <a:gd name="T8" fmla="*/ 124 w 1551"/>
                <a:gd name="T9" fmla="*/ 272 h 1731"/>
                <a:gd name="T10" fmla="*/ 0 w 1551"/>
                <a:gd name="T11" fmla="*/ 0 h 1731"/>
                <a:gd name="T12" fmla="*/ 1159 w 1551"/>
                <a:gd name="T13" fmla="*/ 0 h 1731"/>
                <a:gd name="T14" fmla="*/ 1283 w 1551"/>
                <a:gd name="T15" fmla="*/ 272 h 1731"/>
                <a:gd name="T16" fmla="*/ 1551 w 1551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1" h="1731">
                  <a:moveTo>
                    <a:pt x="1551" y="865"/>
                  </a:moveTo>
                  <a:lnTo>
                    <a:pt x="1159" y="1731"/>
                  </a:lnTo>
                  <a:lnTo>
                    <a:pt x="0" y="1731"/>
                  </a:lnTo>
                  <a:lnTo>
                    <a:pt x="392" y="865"/>
                  </a:lnTo>
                  <a:lnTo>
                    <a:pt x="124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3" y="272"/>
                  </a:lnTo>
                  <a:lnTo>
                    <a:pt x="1551" y="865"/>
                  </a:lnTo>
                  <a:close/>
                </a:path>
              </a:pathLst>
            </a:custGeom>
            <a:solidFill>
              <a:schemeClr val="accent5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2721" y="944"/>
              <a:ext cx="1283" cy="272"/>
            </a:xfrm>
            <a:custGeom>
              <a:avLst/>
              <a:gdLst>
                <a:gd name="T0" fmla="*/ 1283 w 1283"/>
                <a:gd name="T1" fmla="*/ 272 h 272"/>
                <a:gd name="T2" fmla="*/ 124 w 1283"/>
                <a:gd name="T3" fmla="*/ 272 h 272"/>
                <a:gd name="T4" fmla="*/ 0 w 1283"/>
                <a:gd name="T5" fmla="*/ 0 h 272"/>
                <a:gd name="T6" fmla="*/ 1159 w 1283"/>
                <a:gd name="T7" fmla="*/ 0 h 272"/>
                <a:gd name="T8" fmla="*/ 1283 w 1283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272">
                  <a:moveTo>
                    <a:pt x="1283" y="272"/>
                  </a:moveTo>
                  <a:lnTo>
                    <a:pt x="124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3" y="272"/>
                  </a:lnTo>
                  <a:close/>
                </a:path>
              </a:pathLst>
            </a:custGeom>
            <a:solidFill>
              <a:schemeClr val="accent5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3957" y="944"/>
              <a:ext cx="1550" cy="1731"/>
            </a:xfrm>
            <a:custGeom>
              <a:avLst/>
              <a:gdLst>
                <a:gd name="T0" fmla="*/ 1550 w 1550"/>
                <a:gd name="T1" fmla="*/ 865 h 1731"/>
                <a:gd name="T2" fmla="*/ 1159 w 1550"/>
                <a:gd name="T3" fmla="*/ 1731 h 1731"/>
                <a:gd name="T4" fmla="*/ 0 w 1550"/>
                <a:gd name="T5" fmla="*/ 1731 h 1731"/>
                <a:gd name="T6" fmla="*/ 391 w 1550"/>
                <a:gd name="T7" fmla="*/ 865 h 1731"/>
                <a:gd name="T8" fmla="*/ 123 w 1550"/>
                <a:gd name="T9" fmla="*/ 272 h 1731"/>
                <a:gd name="T10" fmla="*/ 0 w 1550"/>
                <a:gd name="T11" fmla="*/ 0 h 1731"/>
                <a:gd name="T12" fmla="*/ 1159 w 1550"/>
                <a:gd name="T13" fmla="*/ 0 h 1731"/>
                <a:gd name="T14" fmla="*/ 1282 w 1550"/>
                <a:gd name="T15" fmla="*/ 272 h 1731"/>
                <a:gd name="T16" fmla="*/ 1550 w 1550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0" h="1731">
                  <a:moveTo>
                    <a:pt x="1550" y="865"/>
                  </a:moveTo>
                  <a:lnTo>
                    <a:pt x="1159" y="1731"/>
                  </a:lnTo>
                  <a:lnTo>
                    <a:pt x="0" y="1731"/>
                  </a:lnTo>
                  <a:lnTo>
                    <a:pt x="391" y="865"/>
                  </a:ln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2" y="272"/>
                  </a:lnTo>
                  <a:lnTo>
                    <a:pt x="1550" y="86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8" name="Freeform 12"/>
            <p:cNvSpPr>
              <a:spLocks/>
            </p:cNvSpPr>
            <p:nvPr userDrawn="1"/>
          </p:nvSpPr>
          <p:spPr bwMode="auto">
            <a:xfrm>
              <a:off x="3957" y="944"/>
              <a:ext cx="1282" cy="272"/>
            </a:xfrm>
            <a:custGeom>
              <a:avLst/>
              <a:gdLst>
                <a:gd name="T0" fmla="*/ 1282 w 1282"/>
                <a:gd name="T1" fmla="*/ 272 h 272"/>
                <a:gd name="T2" fmla="*/ 123 w 1282"/>
                <a:gd name="T3" fmla="*/ 272 h 272"/>
                <a:gd name="T4" fmla="*/ 0 w 1282"/>
                <a:gd name="T5" fmla="*/ 0 h 272"/>
                <a:gd name="T6" fmla="*/ 1159 w 1282"/>
                <a:gd name="T7" fmla="*/ 0 h 272"/>
                <a:gd name="T8" fmla="*/ 1282 w 1282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2" h="272">
                  <a:moveTo>
                    <a:pt x="1282" y="272"/>
                  </a:move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2" y="27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29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539552" y="1689025"/>
            <a:ext cx="1800200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0" name="Text Placeholder 68"/>
          <p:cNvSpPr>
            <a:spLocks noGrp="1"/>
          </p:cNvSpPr>
          <p:nvPr>
            <p:ph type="body" sz="quarter" idx="21" hasCustomPrompt="1"/>
          </p:nvPr>
        </p:nvSpPr>
        <p:spPr>
          <a:xfrm>
            <a:off x="1043608" y="2265089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1" name="Text Placeholder 68"/>
          <p:cNvSpPr>
            <a:spLocks noGrp="1"/>
          </p:cNvSpPr>
          <p:nvPr>
            <p:ph type="body" sz="quarter" idx="22" hasCustomPrompt="1"/>
          </p:nvPr>
        </p:nvSpPr>
        <p:spPr>
          <a:xfrm>
            <a:off x="2483768" y="1689025"/>
            <a:ext cx="1800200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2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3006000" y="2265089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3" name="Text Placeholder 68"/>
          <p:cNvSpPr>
            <a:spLocks noGrp="1"/>
          </p:cNvSpPr>
          <p:nvPr>
            <p:ph type="body" sz="quarter" idx="24" hasCustomPrompt="1"/>
          </p:nvPr>
        </p:nvSpPr>
        <p:spPr>
          <a:xfrm>
            <a:off x="4464000" y="1689025"/>
            <a:ext cx="1800200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4" name="Text Placeholder 68"/>
          <p:cNvSpPr>
            <a:spLocks noGrp="1"/>
          </p:cNvSpPr>
          <p:nvPr>
            <p:ph type="body" sz="quarter" idx="25" hasCustomPrompt="1"/>
          </p:nvPr>
        </p:nvSpPr>
        <p:spPr>
          <a:xfrm>
            <a:off x="4986000" y="2265089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5" name="Text Placeholder 68"/>
          <p:cNvSpPr>
            <a:spLocks noGrp="1"/>
          </p:cNvSpPr>
          <p:nvPr>
            <p:ph type="body" sz="quarter" idx="26" hasCustomPrompt="1"/>
          </p:nvPr>
        </p:nvSpPr>
        <p:spPr>
          <a:xfrm>
            <a:off x="6426000" y="1689025"/>
            <a:ext cx="1800200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6" name="Text Placeholder 68"/>
          <p:cNvSpPr>
            <a:spLocks noGrp="1"/>
          </p:cNvSpPr>
          <p:nvPr>
            <p:ph type="body" sz="quarter" idx="27" hasCustomPrompt="1"/>
          </p:nvPr>
        </p:nvSpPr>
        <p:spPr>
          <a:xfrm>
            <a:off x="6948264" y="2265089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Text Arrows - 4 Items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2781524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ekly Tas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effectLst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effectLst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effectLst/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8"/>
            <a:ext cx="8229600" cy="709588"/>
          </a:xfrm>
          <a:effectLst/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Weekly Task Chart</a:t>
            </a:r>
          </a:p>
        </p:txBody>
      </p:sp>
      <p:sp>
        <p:nvSpPr>
          <p:cNvPr id="33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8313" y="771550"/>
            <a:ext cx="8207375" cy="503634"/>
          </a:xfrm>
          <a:effectLst/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74" name="Freeform 96"/>
          <p:cNvSpPr>
            <a:spLocks/>
          </p:cNvSpPr>
          <p:nvPr/>
        </p:nvSpPr>
        <p:spPr bwMode="auto">
          <a:xfrm>
            <a:off x="1270959" y="1419622"/>
            <a:ext cx="1961369" cy="295563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0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noProof="1">
                <a:solidFill>
                  <a:schemeClr val="bg1"/>
                </a:solidFill>
              </a:rPr>
              <a:t>Tasks</a:t>
            </a:r>
          </a:p>
        </p:txBody>
      </p:sp>
      <p:sp>
        <p:nvSpPr>
          <p:cNvPr id="75" name="Rectangle 97"/>
          <p:cNvSpPr>
            <a:spLocks noChangeArrowheads="1"/>
          </p:cNvSpPr>
          <p:nvPr/>
        </p:nvSpPr>
        <p:spPr bwMode="auto">
          <a:xfrm>
            <a:off x="3232328" y="1419622"/>
            <a:ext cx="661584" cy="2955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Mon</a:t>
            </a:r>
            <a:endParaRPr lang="en-US" sz="16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Rectangle 98"/>
          <p:cNvSpPr>
            <a:spLocks noChangeArrowheads="1"/>
          </p:cNvSpPr>
          <p:nvPr/>
        </p:nvSpPr>
        <p:spPr bwMode="auto">
          <a:xfrm>
            <a:off x="3893912" y="1419622"/>
            <a:ext cx="662959" cy="2955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Tues</a:t>
            </a:r>
            <a:endParaRPr lang="en-US" sz="16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Rectangle 99"/>
          <p:cNvSpPr>
            <a:spLocks noChangeArrowheads="1"/>
          </p:cNvSpPr>
          <p:nvPr/>
        </p:nvSpPr>
        <p:spPr bwMode="auto">
          <a:xfrm>
            <a:off x="4556871" y="1419622"/>
            <a:ext cx="661584" cy="2955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Wed</a:t>
            </a:r>
            <a:endParaRPr lang="en-US" sz="16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Rectangle 100"/>
          <p:cNvSpPr>
            <a:spLocks noChangeArrowheads="1"/>
          </p:cNvSpPr>
          <p:nvPr/>
        </p:nvSpPr>
        <p:spPr bwMode="auto">
          <a:xfrm>
            <a:off x="5218454" y="1419622"/>
            <a:ext cx="662959" cy="2955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Thurs</a:t>
            </a:r>
            <a:endParaRPr lang="en-US" sz="16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Rectangle 101"/>
          <p:cNvSpPr>
            <a:spLocks noChangeArrowheads="1"/>
          </p:cNvSpPr>
          <p:nvPr/>
        </p:nvSpPr>
        <p:spPr bwMode="auto">
          <a:xfrm>
            <a:off x="5881414" y="1419622"/>
            <a:ext cx="662959" cy="2955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Fri</a:t>
            </a:r>
            <a:endParaRPr lang="en-US" sz="16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Rectangle 102"/>
          <p:cNvSpPr>
            <a:spLocks noChangeArrowheads="1"/>
          </p:cNvSpPr>
          <p:nvPr/>
        </p:nvSpPr>
        <p:spPr bwMode="auto">
          <a:xfrm>
            <a:off x="6544373" y="1419622"/>
            <a:ext cx="661584" cy="2955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Sat</a:t>
            </a:r>
            <a:endParaRPr lang="en-US" sz="16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Freeform 103"/>
          <p:cNvSpPr>
            <a:spLocks/>
          </p:cNvSpPr>
          <p:nvPr/>
        </p:nvSpPr>
        <p:spPr bwMode="auto">
          <a:xfrm>
            <a:off x="7205957" y="1419622"/>
            <a:ext cx="667085" cy="295563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0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Sun</a:t>
            </a:r>
            <a:endParaRPr lang="en-US" sz="16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Freeform 104"/>
          <p:cNvSpPr>
            <a:spLocks/>
          </p:cNvSpPr>
          <p:nvPr/>
        </p:nvSpPr>
        <p:spPr bwMode="auto">
          <a:xfrm>
            <a:off x="1270959" y="1715185"/>
            <a:ext cx="1961369" cy="295563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1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Rectangle 105"/>
          <p:cNvSpPr>
            <a:spLocks noChangeArrowheads="1"/>
          </p:cNvSpPr>
          <p:nvPr/>
        </p:nvSpPr>
        <p:spPr bwMode="auto">
          <a:xfrm>
            <a:off x="3232328" y="1715185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Rectangle 106"/>
          <p:cNvSpPr>
            <a:spLocks noChangeArrowheads="1"/>
          </p:cNvSpPr>
          <p:nvPr/>
        </p:nvSpPr>
        <p:spPr bwMode="auto">
          <a:xfrm>
            <a:off x="3893912" y="1715185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Rectangle 107"/>
          <p:cNvSpPr>
            <a:spLocks noChangeArrowheads="1"/>
          </p:cNvSpPr>
          <p:nvPr/>
        </p:nvSpPr>
        <p:spPr bwMode="auto">
          <a:xfrm>
            <a:off x="4556871" y="1715185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Rectangle 108"/>
          <p:cNvSpPr>
            <a:spLocks noChangeArrowheads="1"/>
          </p:cNvSpPr>
          <p:nvPr/>
        </p:nvSpPr>
        <p:spPr bwMode="auto">
          <a:xfrm>
            <a:off x="5218454" y="1715185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Freeform 109"/>
          <p:cNvSpPr>
            <a:spLocks/>
          </p:cNvSpPr>
          <p:nvPr/>
        </p:nvSpPr>
        <p:spPr bwMode="auto">
          <a:xfrm>
            <a:off x="7205957" y="1715185"/>
            <a:ext cx="667085" cy="295563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Freeform 110"/>
          <p:cNvSpPr>
            <a:spLocks/>
          </p:cNvSpPr>
          <p:nvPr/>
        </p:nvSpPr>
        <p:spPr bwMode="auto">
          <a:xfrm>
            <a:off x="1270959" y="2010747"/>
            <a:ext cx="1961369" cy="296678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2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Rectangle 111"/>
          <p:cNvSpPr>
            <a:spLocks noChangeArrowheads="1"/>
          </p:cNvSpPr>
          <p:nvPr/>
        </p:nvSpPr>
        <p:spPr bwMode="auto">
          <a:xfrm>
            <a:off x="3232328" y="2010747"/>
            <a:ext cx="661584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Rectangle 112"/>
          <p:cNvSpPr>
            <a:spLocks noChangeArrowheads="1"/>
          </p:cNvSpPr>
          <p:nvPr/>
        </p:nvSpPr>
        <p:spPr bwMode="auto">
          <a:xfrm>
            <a:off x="3893912" y="2010747"/>
            <a:ext cx="662959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Freeform 113"/>
          <p:cNvSpPr>
            <a:spLocks/>
          </p:cNvSpPr>
          <p:nvPr/>
        </p:nvSpPr>
        <p:spPr bwMode="auto">
          <a:xfrm>
            <a:off x="7205957" y="2010747"/>
            <a:ext cx="667085" cy="296678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Freeform 114"/>
          <p:cNvSpPr>
            <a:spLocks/>
          </p:cNvSpPr>
          <p:nvPr/>
        </p:nvSpPr>
        <p:spPr bwMode="auto">
          <a:xfrm>
            <a:off x="1270959" y="2307425"/>
            <a:ext cx="1961369" cy="295563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39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3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Rectangle 115"/>
          <p:cNvSpPr>
            <a:spLocks noChangeArrowheads="1"/>
          </p:cNvSpPr>
          <p:nvPr/>
        </p:nvSpPr>
        <p:spPr bwMode="auto">
          <a:xfrm>
            <a:off x="3232328" y="2307425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Rectangle 116"/>
          <p:cNvSpPr>
            <a:spLocks noChangeArrowheads="1"/>
          </p:cNvSpPr>
          <p:nvPr/>
        </p:nvSpPr>
        <p:spPr bwMode="auto">
          <a:xfrm>
            <a:off x="3893912" y="2307425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Freeform 117"/>
          <p:cNvSpPr>
            <a:spLocks/>
          </p:cNvSpPr>
          <p:nvPr/>
        </p:nvSpPr>
        <p:spPr bwMode="auto">
          <a:xfrm>
            <a:off x="7205957" y="2307425"/>
            <a:ext cx="667085" cy="295563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39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Freeform 118"/>
          <p:cNvSpPr>
            <a:spLocks/>
          </p:cNvSpPr>
          <p:nvPr/>
        </p:nvSpPr>
        <p:spPr bwMode="auto">
          <a:xfrm>
            <a:off x="1270959" y="2602988"/>
            <a:ext cx="1961369" cy="295563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4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Rectangle 119"/>
          <p:cNvSpPr>
            <a:spLocks noChangeArrowheads="1"/>
          </p:cNvSpPr>
          <p:nvPr/>
        </p:nvSpPr>
        <p:spPr bwMode="auto">
          <a:xfrm>
            <a:off x="3232328" y="2602988"/>
            <a:ext cx="661584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Rectangle 120"/>
          <p:cNvSpPr>
            <a:spLocks noChangeArrowheads="1"/>
          </p:cNvSpPr>
          <p:nvPr/>
        </p:nvSpPr>
        <p:spPr bwMode="auto">
          <a:xfrm>
            <a:off x="3893912" y="2602988"/>
            <a:ext cx="662959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Freeform 121"/>
          <p:cNvSpPr>
            <a:spLocks/>
          </p:cNvSpPr>
          <p:nvPr/>
        </p:nvSpPr>
        <p:spPr bwMode="auto">
          <a:xfrm>
            <a:off x="7205957" y="2602988"/>
            <a:ext cx="667085" cy="295563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Freeform 122"/>
          <p:cNvSpPr>
            <a:spLocks/>
          </p:cNvSpPr>
          <p:nvPr/>
        </p:nvSpPr>
        <p:spPr bwMode="auto">
          <a:xfrm>
            <a:off x="1270959" y="2898550"/>
            <a:ext cx="1961369" cy="296678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5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Rectangle 123"/>
          <p:cNvSpPr>
            <a:spLocks noChangeArrowheads="1"/>
          </p:cNvSpPr>
          <p:nvPr/>
        </p:nvSpPr>
        <p:spPr bwMode="auto">
          <a:xfrm>
            <a:off x="3232328" y="2898550"/>
            <a:ext cx="661584" cy="296678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Rectangle 124"/>
          <p:cNvSpPr>
            <a:spLocks noChangeArrowheads="1"/>
          </p:cNvSpPr>
          <p:nvPr/>
        </p:nvSpPr>
        <p:spPr bwMode="auto">
          <a:xfrm>
            <a:off x="3893912" y="2898550"/>
            <a:ext cx="662959" cy="296678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" name="Freeform 125"/>
          <p:cNvSpPr>
            <a:spLocks/>
          </p:cNvSpPr>
          <p:nvPr/>
        </p:nvSpPr>
        <p:spPr bwMode="auto">
          <a:xfrm>
            <a:off x="7205957" y="2898550"/>
            <a:ext cx="667085" cy="296678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Freeform 126"/>
          <p:cNvSpPr>
            <a:spLocks/>
          </p:cNvSpPr>
          <p:nvPr/>
        </p:nvSpPr>
        <p:spPr bwMode="auto">
          <a:xfrm>
            <a:off x="1270959" y="3195228"/>
            <a:ext cx="1961369" cy="295563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6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Rectangle 127"/>
          <p:cNvSpPr>
            <a:spLocks noChangeArrowheads="1"/>
          </p:cNvSpPr>
          <p:nvPr/>
        </p:nvSpPr>
        <p:spPr bwMode="auto">
          <a:xfrm>
            <a:off x="3232328" y="3195228"/>
            <a:ext cx="661584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Rectangle 128"/>
          <p:cNvSpPr>
            <a:spLocks noChangeArrowheads="1"/>
          </p:cNvSpPr>
          <p:nvPr/>
        </p:nvSpPr>
        <p:spPr bwMode="auto">
          <a:xfrm>
            <a:off x="3893912" y="3195228"/>
            <a:ext cx="662959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Freeform 129"/>
          <p:cNvSpPr>
            <a:spLocks/>
          </p:cNvSpPr>
          <p:nvPr/>
        </p:nvSpPr>
        <p:spPr bwMode="auto">
          <a:xfrm>
            <a:off x="7205957" y="3195228"/>
            <a:ext cx="667085" cy="295563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8" name="Freeform 130"/>
          <p:cNvSpPr>
            <a:spLocks/>
          </p:cNvSpPr>
          <p:nvPr/>
        </p:nvSpPr>
        <p:spPr bwMode="auto">
          <a:xfrm>
            <a:off x="1270959" y="3490790"/>
            <a:ext cx="1961369" cy="295563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4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7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Rectangle 131"/>
          <p:cNvSpPr>
            <a:spLocks noChangeArrowheads="1"/>
          </p:cNvSpPr>
          <p:nvPr/>
        </p:nvSpPr>
        <p:spPr bwMode="auto">
          <a:xfrm>
            <a:off x="3232328" y="3490790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" name="Rectangle 132"/>
          <p:cNvSpPr>
            <a:spLocks noChangeArrowheads="1"/>
          </p:cNvSpPr>
          <p:nvPr/>
        </p:nvSpPr>
        <p:spPr bwMode="auto">
          <a:xfrm>
            <a:off x="3893912" y="3490790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Freeform 133"/>
          <p:cNvSpPr>
            <a:spLocks/>
          </p:cNvSpPr>
          <p:nvPr/>
        </p:nvSpPr>
        <p:spPr bwMode="auto">
          <a:xfrm>
            <a:off x="7205957" y="3490790"/>
            <a:ext cx="667085" cy="295563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4"/>
                  <a:pt x="1122" y="74"/>
                </a:cubicBez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2" name="Freeform 134"/>
          <p:cNvSpPr>
            <a:spLocks/>
          </p:cNvSpPr>
          <p:nvPr/>
        </p:nvSpPr>
        <p:spPr bwMode="auto">
          <a:xfrm>
            <a:off x="1270959" y="3786353"/>
            <a:ext cx="1961369" cy="296678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8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3" name="Rectangle 135"/>
          <p:cNvSpPr>
            <a:spLocks noChangeArrowheads="1"/>
          </p:cNvSpPr>
          <p:nvPr/>
        </p:nvSpPr>
        <p:spPr bwMode="auto">
          <a:xfrm>
            <a:off x="3232328" y="3786353"/>
            <a:ext cx="661584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Rectangle 136"/>
          <p:cNvSpPr>
            <a:spLocks noChangeArrowheads="1"/>
          </p:cNvSpPr>
          <p:nvPr/>
        </p:nvSpPr>
        <p:spPr bwMode="auto">
          <a:xfrm>
            <a:off x="3893912" y="3786353"/>
            <a:ext cx="662959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Freeform 137"/>
          <p:cNvSpPr>
            <a:spLocks/>
          </p:cNvSpPr>
          <p:nvPr/>
        </p:nvSpPr>
        <p:spPr bwMode="auto">
          <a:xfrm>
            <a:off x="7205957" y="3786353"/>
            <a:ext cx="667085" cy="296678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" name="Freeform 138"/>
          <p:cNvSpPr>
            <a:spLocks/>
          </p:cNvSpPr>
          <p:nvPr/>
        </p:nvSpPr>
        <p:spPr bwMode="auto">
          <a:xfrm>
            <a:off x="1270959" y="4083031"/>
            <a:ext cx="1961369" cy="295563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9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Rectangle 139"/>
          <p:cNvSpPr>
            <a:spLocks noChangeArrowheads="1"/>
          </p:cNvSpPr>
          <p:nvPr/>
        </p:nvSpPr>
        <p:spPr bwMode="auto">
          <a:xfrm>
            <a:off x="3232328" y="4083031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" name="Rectangle 140"/>
          <p:cNvSpPr>
            <a:spLocks noChangeArrowheads="1"/>
          </p:cNvSpPr>
          <p:nvPr/>
        </p:nvSpPr>
        <p:spPr bwMode="auto">
          <a:xfrm>
            <a:off x="3893912" y="4083031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Rectangle 141"/>
          <p:cNvSpPr>
            <a:spLocks noChangeArrowheads="1"/>
          </p:cNvSpPr>
          <p:nvPr/>
        </p:nvSpPr>
        <p:spPr bwMode="auto">
          <a:xfrm>
            <a:off x="4556871" y="4083031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Rectangle 142"/>
          <p:cNvSpPr>
            <a:spLocks noChangeArrowheads="1"/>
          </p:cNvSpPr>
          <p:nvPr/>
        </p:nvSpPr>
        <p:spPr bwMode="auto">
          <a:xfrm>
            <a:off x="5218454" y="4083031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Freeform 143"/>
          <p:cNvSpPr>
            <a:spLocks/>
          </p:cNvSpPr>
          <p:nvPr/>
        </p:nvSpPr>
        <p:spPr bwMode="auto">
          <a:xfrm>
            <a:off x="7205957" y="4083031"/>
            <a:ext cx="667085" cy="295563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Freeform 144"/>
          <p:cNvSpPr>
            <a:spLocks/>
          </p:cNvSpPr>
          <p:nvPr/>
        </p:nvSpPr>
        <p:spPr bwMode="auto">
          <a:xfrm>
            <a:off x="1270959" y="4378593"/>
            <a:ext cx="1961369" cy="295563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4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Activity 10</a:t>
            </a:r>
            <a:endParaRPr lang="en-US" sz="14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Rectangle 145"/>
          <p:cNvSpPr>
            <a:spLocks noChangeArrowheads="1"/>
          </p:cNvSpPr>
          <p:nvPr/>
        </p:nvSpPr>
        <p:spPr bwMode="auto">
          <a:xfrm>
            <a:off x="3232328" y="4378593"/>
            <a:ext cx="661584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4" name="Rectangle 146"/>
          <p:cNvSpPr>
            <a:spLocks noChangeArrowheads="1"/>
          </p:cNvSpPr>
          <p:nvPr/>
        </p:nvSpPr>
        <p:spPr bwMode="auto">
          <a:xfrm>
            <a:off x="3893912" y="4378593"/>
            <a:ext cx="662959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5" name="Rectangle 147"/>
          <p:cNvSpPr>
            <a:spLocks noChangeArrowheads="1"/>
          </p:cNvSpPr>
          <p:nvPr/>
        </p:nvSpPr>
        <p:spPr bwMode="auto">
          <a:xfrm>
            <a:off x="4556871" y="4378593"/>
            <a:ext cx="661584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Rectangle 148"/>
          <p:cNvSpPr>
            <a:spLocks noChangeArrowheads="1"/>
          </p:cNvSpPr>
          <p:nvPr/>
        </p:nvSpPr>
        <p:spPr bwMode="auto">
          <a:xfrm>
            <a:off x="5218454" y="4378593"/>
            <a:ext cx="662959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7" name="Rectangle 149"/>
          <p:cNvSpPr>
            <a:spLocks noChangeArrowheads="1"/>
          </p:cNvSpPr>
          <p:nvPr/>
        </p:nvSpPr>
        <p:spPr bwMode="auto">
          <a:xfrm>
            <a:off x="5881414" y="4378593"/>
            <a:ext cx="662959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8" name="Rectangle 150"/>
          <p:cNvSpPr>
            <a:spLocks noChangeArrowheads="1"/>
          </p:cNvSpPr>
          <p:nvPr/>
        </p:nvSpPr>
        <p:spPr bwMode="auto">
          <a:xfrm>
            <a:off x="6544373" y="4378593"/>
            <a:ext cx="661584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9" name="Freeform 151"/>
          <p:cNvSpPr>
            <a:spLocks/>
          </p:cNvSpPr>
          <p:nvPr userDrawn="1"/>
        </p:nvSpPr>
        <p:spPr bwMode="auto">
          <a:xfrm>
            <a:off x="7205957" y="4378593"/>
            <a:ext cx="667085" cy="295563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0" name="Rectangle 152"/>
          <p:cNvSpPr>
            <a:spLocks noChangeArrowheads="1"/>
          </p:cNvSpPr>
          <p:nvPr/>
        </p:nvSpPr>
        <p:spPr bwMode="auto">
          <a:xfrm>
            <a:off x="4556871" y="3786353"/>
            <a:ext cx="661584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Rectangle 153"/>
          <p:cNvSpPr>
            <a:spLocks noChangeArrowheads="1"/>
          </p:cNvSpPr>
          <p:nvPr/>
        </p:nvSpPr>
        <p:spPr bwMode="auto">
          <a:xfrm>
            <a:off x="4556871" y="3490790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Rectangle 154"/>
          <p:cNvSpPr>
            <a:spLocks noChangeArrowheads="1"/>
          </p:cNvSpPr>
          <p:nvPr/>
        </p:nvSpPr>
        <p:spPr bwMode="auto">
          <a:xfrm>
            <a:off x="4556871" y="3195228"/>
            <a:ext cx="661584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Rectangle 155"/>
          <p:cNvSpPr>
            <a:spLocks noChangeArrowheads="1"/>
          </p:cNvSpPr>
          <p:nvPr/>
        </p:nvSpPr>
        <p:spPr bwMode="auto">
          <a:xfrm>
            <a:off x="4556871" y="2898550"/>
            <a:ext cx="661584" cy="296678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Rectangle 156"/>
          <p:cNvSpPr>
            <a:spLocks noChangeArrowheads="1"/>
          </p:cNvSpPr>
          <p:nvPr/>
        </p:nvSpPr>
        <p:spPr bwMode="auto">
          <a:xfrm>
            <a:off x="4556871" y="2602988"/>
            <a:ext cx="661584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Rectangle 157"/>
          <p:cNvSpPr>
            <a:spLocks noChangeArrowheads="1"/>
          </p:cNvSpPr>
          <p:nvPr/>
        </p:nvSpPr>
        <p:spPr bwMode="auto">
          <a:xfrm>
            <a:off x="4556871" y="2307425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Rectangle 158"/>
          <p:cNvSpPr>
            <a:spLocks noChangeArrowheads="1"/>
          </p:cNvSpPr>
          <p:nvPr/>
        </p:nvSpPr>
        <p:spPr bwMode="auto">
          <a:xfrm>
            <a:off x="4556871" y="2010747"/>
            <a:ext cx="661584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7" name="Rectangle 159"/>
          <p:cNvSpPr>
            <a:spLocks noChangeArrowheads="1"/>
          </p:cNvSpPr>
          <p:nvPr/>
        </p:nvSpPr>
        <p:spPr bwMode="auto">
          <a:xfrm>
            <a:off x="5218454" y="2010747"/>
            <a:ext cx="662959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8" name="Rectangle 160"/>
          <p:cNvSpPr>
            <a:spLocks noChangeArrowheads="1"/>
          </p:cNvSpPr>
          <p:nvPr/>
        </p:nvSpPr>
        <p:spPr bwMode="auto">
          <a:xfrm>
            <a:off x="5218454" y="2307425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9" name="Rectangle 161"/>
          <p:cNvSpPr>
            <a:spLocks noChangeArrowheads="1"/>
          </p:cNvSpPr>
          <p:nvPr/>
        </p:nvSpPr>
        <p:spPr bwMode="auto">
          <a:xfrm>
            <a:off x="5218454" y="2602988"/>
            <a:ext cx="662959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Rectangle 162"/>
          <p:cNvSpPr>
            <a:spLocks noChangeArrowheads="1"/>
          </p:cNvSpPr>
          <p:nvPr/>
        </p:nvSpPr>
        <p:spPr bwMode="auto">
          <a:xfrm>
            <a:off x="5218454" y="2898550"/>
            <a:ext cx="662959" cy="296678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1" name="Rectangle 163"/>
          <p:cNvSpPr>
            <a:spLocks noChangeArrowheads="1"/>
          </p:cNvSpPr>
          <p:nvPr/>
        </p:nvSpPr>
        <p:spPr bwMode="auto">
          <a:xfrm>
            <a:off x="5218454" y="3195228"/>
            <a:ext cx="662959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2" name="Rectangle 164"/>
          <p:cNvSpPr>
            <a:spLocks noChangeArrowheads="1"/>
          </p:cNvSpPr>
          <p:nvPr/>
        </p:nvSpPr>
        <p:spPr bwMode="auto">
          <a:xfrm>
            <a:off x="5218454" y="3490790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" name="Rectangle 165"/>
          <p:cNvSpPr>
            <a:spLocks noChangeArrowheads="1"/>
          </p:cNvSpPr>
          <p:nvPr/>
        </p:nvSpPr>
        <p:spPr bwMode="auto">
          <a:xfrm>
            <a:off x="5218454" y="3786353"/>
            <a:ext cx="662959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Rectangle 166"/>
          <p:cNvSpPr>
            <a:spLocks noChangeArrowheads="1"/>
          </p:cNvSpPr>
          <p:nvPr/>
        </p:nvSpPr>
        <p:spPr bwMode="auto">
          <a:xfrm>
            <a:off x="5881414" y="4083031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" name="Rectangle 167"/>
          <p:cNvSpPr>
            <a:spLocks noChangeArrowheads="1"/>
          </p:cNvSpPr>
          <p:nvPr/>
        </p:nvSpPr>
        <p:spPr bwMode="auto">
          <a:xfrm>
            <a:off x="5881414" y="3786353"/>
            <a:ext cx="662959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Rectangle 168"/>
          <p:cNvSpPr>
            <a:spLocks noChangeArrowheads="1"/>
          </p:cNvSpPr>
          <p:nvPr/>
        </p:nvSpPr>
        <p:spPr bwMode="auto">
          <a:xfrm>
            <a:off x="5881414" y="3490790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" name="Rectangle 169"/>
          <p:cNvSpPr>
            <a:spLocks noChangeArrowheads="1"/>
          </p:cNvSpPr>
          <p:nvPr/>
        </p:nvSpPr>
        <p:spPr bwMode="auto">
          <a:xfrm>
            <a:off x="5881414" y="3195228"/>
            <a:ext cx="662959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" name="Rectangle 170"/>
          <p:cNvSpPr>
            <a:spLocks noChangeArrowheads="1"/>
          </p:cNvSpPr>
          <p:nvPr/>
        </p:nvSpPr>
        <p:spPr bwMode="auto">
          <a:xfrm>
            <a:off x="5881414" y="2898550"/>
            <a:ext cx="662959" cy="296678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Rectangle 171"/>
          <p:cNvSpPr>
            <a:spLocks noChangeArrowheads="1"/>
          </p:cNvSpPr>
          <p:nvPr/>
        </p:nvSpPr>
        <p:spPr bwMode="auto">
          <a:xfrm>
            <a:off x="5881414" y="2602988"/>
            <a:ext cx="662959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0" name="Rectangle 172"/>
          <p:cNvSpPr>
            <a:spLocks noChangeArrowheads="1"/>
          </p:cNvSpPr>
          <p:nvPr/>
        </p:nvSpPr>
        <p:spPr bwMode="auto">
          <a:xfrm>
            <a:off x="5881414" y="2307425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Rectangle 173"/>
          <p:cNvSpPr>
            <a:spLocks noChangeArrowheads="1"/>
          </p:cNvSpPr>
          <p:nvPr/>
        </p:nvSpPr>
        <p:spPr bwMode="auto">
          <a:xfrm>
            <a:off x="5881414" y="2010747"/>
            <a:ext cx="662959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2" name="Rectangle 174"/>
          <p:cNvSpPr>
            <a:spLocks noChangeArrowheads="1"/>
          </p:cNvSpPr>
          <p:nvPr/>
        </p:nvSpPr>
        <p:spPr bwMode="auto">
          <a:xfrm>
            <a:off x="5881414" y="1715185"/>
            <a:ext cx="662959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3" name="Rectangle 175"/>
          <p:cNvSpPr>
            <a:spLocks noChangeArrowheads="1"/>
          </p:cNvSpPr>
          <p:nvPr/>
        </p:nvSpPr>
        <p:spPr bwMode="auto">
          <a:xfrm>
            <a:off x="6544373" y="1715185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4" name="Rectangle 176"/>
          <p:cNvSpPr>
            <a:spLocks noChangeArrowheads="1"/>
          </p:cNvSpPr>
          <p:nvPr/>
        </p:nvSpPr>
        <p:spPr bwMode="auto">
          <a:xfrm>
            <a:off x="6544373" y="2010747"/>
            <a:ext cx="661584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5" name="Rectangle 177"/>
          <p:cNvSpPr>
            <a:spLocks noChangeArrowheads="1"/>
          </p:cNvSpPr>
          <p:nvPr/>
        </p:nvSpPr>
        <p:spPr bwMode="auto">
          <a:xfrm>
            <a:off x="6544373" y="2307425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6" name="Rectangle 178"/>
          <p:cNvSpPr>
            <a:spLocks noChangeArrowheads="1"/>
          </p:cNvSpPr>
          <p:nvPr/>
        </p:nvSpPr>
        <p:spPr bwMode="auto">
          <a:xfrm>
            <a:off x="6544373" y="2602988"/>
            <a:ext cx="661584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Rectangle 179"/>
          <p:cNvSpPr>
            <a:spLocks noChangeArrowheads="1"/>
          </p:cNvSpPr>
          <p:nvPr/>
        </p:nvSpPr>
        <p:spPr bwMode="auto">
          <a:xfrm>
            <a:off x="6544373" y="2898550"/>
            <a:ext cx="661584" cy="296678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8" name="Rectangle 180"/>
          <p:cNvSpPr>
            <a:spLocks noChangeArrowheads="1"/>
          </p:cNvSpPr>
          <p:nvPr/>
        </p:nvSpPr>
        <p:spPr bwMode="auto">
          <a:xfrm>
            <a:off x="6544373" y="3195228"/>
            <a:ext cx="661584" cy="2955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9" name="Rectangle 181"/>
          <p:cNvSpPr>
            <a:spLocks noChangeArrowheads="1"/>
          </p:cNvSpPr>
          <p:nvPr/>
        </p:nvSpPr>
        <p:spPr bwMode="auto">
          <a:xfrm>
            <a:off x="6544373" y="3490790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0" name="Rectangle 182"/>
          <p:cNvSpPr>
            <a:spLocks noChangeArrowheads="1"/>
          </p:cNvSpPr>
          <p:nvPr/>
        </p:nvSpPr>
        <p:spPr bwMode="auto">
          <a:xfrm>
            <a:off x="6544373" y="3786353"/>
            <a:ext cx="661584" cy="296678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1" name="Rectangle 183"/>
          <p:cNvSpPr>
            <a:spLocks noChangeArrowheads="1"/>
          </p:cNvSpPr>
          <p:nvPr/>
        </p:nvSpPr>
        <p:spPr bwMode="auto">
          <a:xfrm>
            <a:off x="6544373" y="4083031"/>
            <a:ext cx="661584" cy="295563"/>
          </a:xfrm>
          <a:prstGeom prst="rect">
            <a:avLst/>
          </a:pr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9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Comparison Chart</a:t>
            </a:r>
          </a:p>
        </p:txBody>
      </p:sp>
      <p:sp>
        <p:nvSpPr>
          <p:cNvPr id="33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683575" y="1923050"/>
            <a:ext cx="3817954" cy="272240"/>
          </a:xfrm>
          <a:custGeom>
            <a:avLst/>
            <a:gdLst>
              <a:gd name="T0" fmla="*/ 6551 w 6551"/>
              <a:gd name="T1" fmla="*/ 0 h 614"/>
              <a:gd name="T2" fmla="*/ 6551 w 6551"/>
              <a:gd name="T3" fmla="*/ 614 h 614"/>
              <a:gd name="T4" fmla="*/ 74 w 6551"/>
              <a:gd name="T5" fmla="*/ 614 h 614"/>
              <a:gd name="T6" fmla="*/ 0 w 6551"/>
              <a:gd name="T7" fmla="*/ 540 h 614"/>
              <a:gd name="T8" fmla="*/ 0 w 6551"/>
              <a:gd name="T9" fmla="*/ 74 h 614"/>
              <a:gd name="T10" fmla="*/ 74 w 6551"/>
              <a:gd name="T11" fmla="*/ 0 h 614"/>
              <a:gd name="T12" fmla="*/ 6551 w 6551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4">
                <a:moveTo>
                  <a:pt x="6551" y="0"/>
                </a:moveTo>
                <a:cubicBezTo>
                  <a:pt x="6551" y="614"/>
                  <a:pt x="6551" y="614"/>
                  <a:pt x="6551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4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4501529" y="1923050"/>
            <a:ext cx="936000" cy="27224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47" name="Freeform 17"/>
          <p:cNvSpPr>
            <a:spLocks/>
          </p:cNvSpPr>
          <p:nvPr userDrawn="1"/>
        </p:nvSpPr>
        <p:spPr bwMode="auto">
          <a:xfrm>
            <a:off x="683575" y="2195290"/>
            <a:ext cx="3817954" cy="273320"/>
          </a:xfrm>
          <a:custGeom>
            <a:avLst/>
            <a:gdLst>
              <a:gd name="T0" fmla="*/ 6551 w 6551"/>
              <a:gd name="T1" fmla="*/ 0 h 614"/>
              <a:gd name="T2" fmla="*/ 6551 w 6551"/>
              <a:gd name="T3" fmla="*/ 614 h 614"/>
              <a:gd name="T4" fmla="*/ 74 w 6551"/>
              <a:gd name="T5" fmla="*/ 614 h 614"/>
              <a:gd name="T6" fmla="*/ 0 w 6551"/>
              <a:gd name="T7" fmla="*/ 540 h 614"/>
              <a:gd name="T8" fmla="*/ 0 w 6551"/>
              <a:gd name="T9" fmla="*/ 74 h 614"/>
              <a:gd name="T10" fmla="*/ 74 w 6551"/>
              <a:gd name="T11" fmla="*/ 0 h 614"/>
              <a:gd name="T12" fmla="*/ 6551 w 6551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4">
                <a:moveTo>
                  <a:pt x="6551" y="0"/>
                </a:moveTo>
                <a:cubicBezTo>
                  <a:pt x="6551" y="614"/>
                  <a:pt x="6551" y="614"/>
                  <a:pt x="6551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8" name="Rectangle 18"/>
          <p:cNvSpPr>
            <a:spLocks noChangeArrowheads="1"/>
          </p:cNvSpPr>
          <p:nvPr/>
        </p:nvSpPr>
        <p:spPr bwMode="auto">
          <a:xfrm>
            <a:off x="4501529" y="2195290"/>
            <a:ext cx="936000" cy="2733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49" name="Freeform 19"/>
          <p:cNvSpPr>
            <a:spLocks/>
          </p:cNvSpPr>
          <p:nvPr/>
        </p:nvSpPr>
        <p:spPr bwMode="auto">
          <a:xfrm>
            <a:off x="683575" y="2468610"/>
            <a:ext cx="3817954" cy="271160"/>
          </a:xfrm>
          <a:custGeom>
            <a:avLst/>
            <a:gdLst>
              <a:gd name="T0" fmla="*/ 6551 w 6551"/>
              <a:gd name="T1" fmla="*/ 0 h 613"/>
              <a:gd name="T2" fmla="*/ 6551 w 6551"/>
              <a:gd name="T3" fmla="*/ 613 h 613"/>
              <a:gd name="T4" fmla="*/ 74 w 6551"/>
              <a:gd name="T5" fmla="*/ 613 h 613"/>
              <a:gd name="T6" fmla="*/ 0 w 6551"/>
              <a:gd name="T7" fmla="*/ 539 h 613"/>
              <a:gd name="T8" fmla="*/ 0 w 6551"/>
              <a:gd name="T9" fmla="*/ 74 h 613"/>
              <a:gd name="T10" fmla="*/ 74 w 6551"/>
              <a:gd name="T11" fmla="*/ 0 h 613"/>
              <a:gd name="T12" fmla="*/ 6551 w 6551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3">
                <a:moveTo>
                  <a:pt x="6551" y="0"/>
                </a:moveTo>
                <a:cubicBezTo>
                  <a:pt x="6551" y="613"/>
                  <a:pt x="6551" y="613"/>
                  <a:pt x="6551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0" name="Freeform 20"/>
          <p:cNvSpPr>
            <a:spLocks/>
          </p:cNvSpPr>
          <p:nvPr/>
        </p:nvSpPr>
        <p:spPr bwMode="auto">
          <a:xfrm>
            <a:off x="683575" y="2739769"/>
            <a:ext cx="3817954" cy="273320"/>
          </a:xfrm>
          <a:custGeom>
            <a:avLst/>
            <a:gdLst>
              <a:gd name="T0" fmla="*/ 6551 w 6551"/>
              <a:gd name="T1" fmla="*/ 0 h 614"/>
              <a:gd name="T2" fmla="*/ 6551 w 6551"/>
              <a:gd name="T3" fmla="*/ 614 h 614"/>
              <a:gd name="T4" fmla="*/ 74 w 6551"/>
              <a:gd name="T5" fmla="*/ 614 h 614"/>
              <a:gd name="T6" fmla="*/ 0 w 6551"/>
              <a:gd name="T7" fmla="*/ 540 h 614"/>
              <a:gd name="T8" fmla="*/ 0 w 6551"/>
              <a:gd name="T9" fmla="*/ 74 h 614"/>
              <a:gd name="T10" fmla="*/ 74 w 6551"/>
              <a:gd name="T11" fmla="*/ 0 h 614"/>
              <a:gd name="T12" fmla="*/ 6551 w 6551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4">
                <a:moveTo>
                  <a:pt x="6551" y="0"/>
                </a:moveTo>
                <a:cubicBezTo>
                  <a:pt x="6551" y="614"/>
                  <a:pt x="6551" y="614"/>
                  <a:pt x="6551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1" name="Freeform 21"/>
          <p:cNvSpPr>
            <a:spLocks/>
          </p:cNvSpPr>
          <p:nvPr/>
        </p:nvSpPr>
        <p:spPr bwMode="auto">
          <a:xfrm>
            <a:off x="683575" y="3013090"/>
            <a:ext cx="3817954" cy="272240"/>
          </a:xfrm>
          <a:custGeom>
            <a:avLst/>
            <a:gdLst>
              <a:gd name="T0" fmla="*/ 6551 w 6551"/>
              <a:gd name="T1" fmla="*/ 0 h 614"/>
              <a:gd name="T2" fmla="*/ 6551 w 6551"/>
              <a:gd name="T3" fmla="*/ 614 h 614"/>
              <a:gd name="T4" fmla="*/ 74 w 6551"/>
              <a:gd name="T5" fmla="*/ 614 h 614"/>
              <a:gd name="T6" fmla="*/ 0 w 6551"/>
              <a:gd name="T7" fmla="*/ 540 h 614"/>
              <a:gd name="T8" fmla="*/ 0 w 6551"/>
              <a:gd name="T9" fmla="*/ 74 h 614"/>
              <a:gd name="T10" fmla="*/ 74 w 6551"/>
              <a:gd name="T11" fmla="*/ 0 h 614"/>
              <a:gd name="T12" fmla="*/ 6551 w 6551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4">
                <a:moveTo>
                  <a:pt x="6551" y="0"/>
                </a:moveTo>
                <a:cubicBezTo>
                  <a:pt x="6551" y="614"/>
                  <a:pt x="6551" y="614"/>
                  <a:pt x="6551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0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2" name="Freeform 22"/>
          <p:cNvSpPr>
            <a:spLocks/>
          </p:cNvSpPr>
          <p:nvPr/>
        </p:nvSpPr>
        <p:spPr bwMode="auto">
          <a:xfrm>
            <a:off x="683575" y="3285330"/>
            <a:ext cx="3817954" cy="271160"/>
          </a:xfrm>
          <a:custGeom>
            <a:avLst/>
            <a:gdLst>
              <a:gd name="T0" fmla="*/ 6551 w 6551"/>
              <a:gd name="T1" fmla="*/ 0 h 613"/>
              <a:gd name="T2" fmla="*/ 6551 w 6551"/>
              <a:gd name="T3" fmla="*/ 613 h 613"/>
              <a:gd name="T4" fmla="*/ 74 w 6551"/>
              <a:gd name="T5" fmla="*/ 613 h 613"/>
              <a:gd name="T6" fmla="*/ 0 w 6551"/>
              <a:gd name="T7" fmla="*/ 539 h 613"/>
              <a:gd name="T8" fmla="*/ 0 w 6551"/>
              <a:gd name="T9" fmla="*/ 74 h 613"/>
              <a:gd name="T10" fmla="*/ 74 w 6551"/>
              <a:gd name="T11" fmla="*/ 0 h 613"/>
              <a:gd name="T12" fmla="*/ 6551 w 6551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3">
                <a:moveTo>
                  <a:pt x="6551" y="0"/>
                </a:moveTo>
                <a:cubicBezTo>
                  <a:pt x="6551" y="613"/>
                  <a:pt x="6551" y="613"/>
                  <a:pt x="6551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3" name="Freeform 23"/>
          <p:cNvSpPr>
            <a:spLocks/>
          </p:cNvSpPr>
          <p:nvPr/>
        </p:nvSpPr>
        <p:spPr bwMode="auto">
          <a:xfrm>
            <a:off x="683575" y="3556489"/>
            <a:ext cx="3817954" cy="273320"/>
          </a:xfrm>
          <a:custGeom>
            <a:avLst/>
            <a:gdLst>
              <a:gd name="T0" fmla="*/ 6551 w 6551"/>
              <a:gd name="T1" fmla="*/ 0 h 614"/>
              <a:gd name="T2" fmla="*/ 6551 w 6551"/>
              <a:gd name="T3" fmla="*/ 614 h 614"/>
              <a:gd name="T4" fmla="*/ 74 w 6551"/>
              <a:gd name="T5" fmla="*/ 614 h 614"/>
              <a:gd name="T6" fmla="*/ 0 w 6551"/>
              <a:gd name="T7" fmla="*/ 540 h 614"/>
              <a:gd name="T8" fmla="*/ 0 w 6551"/>
              <a:gd name="T9" fmla="*/ 74 h 614"/>
              <a:gd name="T10" fmla="*/ 74 w 6551"/>
              <a:gd name="T11" fmla="*/ 0 h 614"/>
              <a:gd name="T12" fmla="*/ 6551 w 6551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4">
                <a:moveTo>
                  <a:pt x="6551" y="0"/>
                </a:moveTo>
                <a:cubicBezTo>
                  <a:pt x="6551" y="614"/>
                  <a:pt x="6551" y="614"/>
                  <a:pt x="6551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4" name="Freeform 24"/>
          <p:cNvSpPr>
            <a:spLocks/>
          </p:cNvSpPr>
          <p:nvPr/>
        </p:nvSpPr>
        <p:spPr bwMode="auto">
          <a:xfrm>
            <a:off x="683575" y="3829809"/>
            <a:ext cx="3817954" cy="271160"/>
          </a:xfrm>
          <a:custGeom>
            <a:avLst/>
            <a:gdLst>
              <a:gd name="T0" fmla="*/ 6551 w 6551"/>
              <a:gd name="T1" fmla="*/ 0 h 613"/>
              <a:gd name="T2" fmla="*/ 6551 w 6551"/>
              <a:gd name="T3" fmla="*/ 613 h 613"/>
              <a:gd name="T4" fmla="*/ 74 w 6551"/>
              <a:gd name="T5" fmla="*/ 613 h 613"/>
              <a:gd name="T6" fmla="*/ 0 w 6551"/>
              <a:gd name="T7" fmla="*/ 539 h 613"/>
              <a:gd name="T8" fmla="*/ 0 w 6551"/>
              <a:gd name="T9" fmla="*/ 74 h 613"/>
              <a:gd name="T10" fmla="*/ 74 w 6551"/>
              <a:gd name="T11" fmla="*/ 0 h 613"/>
              <a:gd name="T12" fmla="*/ 6551 w 6551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3">
                <a:moveTo>
                  <a:pt x="6551" y="0"/>
                </a:moveTo>
                <a:cubicBezTo>
                  <a:pt x="6551" y="613"/>
                  <a:pt x="6551" y="613"/>
                  <a:pt x="6551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5" name="Rectangle 25"/>
          <p:cNvSpPr>
            <a:spLocks noChangeArrowheads="1"/>
          </p:cNvSpPr>
          <p:nvPr/>
        </p:nvSpPr>
        <p:spPr bwMode="auto">
          <a:xfrm>
            <a:off x="4501529" y="3829809"/>
            <a:ext cx="936000" cy="27116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56" name="Freeform 26"/>
          <p:cNvSpPr>
            <a:spLocks/>
          </p:cNvSpPr>
          <p:nvPr/>
        </p:nvSpPr>
        <p:spPr bwMode="auto">
          <a:xfrm>
            <a:off x="683575" y="4100969"/>
            <a:ext cx="3817954" cy="273320"/>
          </a:xfrm>
          <a:custGeom>
            <a:avLst/>
            <a:gdLst>
              <a:gd name="T0" fmla="*/ 6551 w 6551"/>
              <a:gd name="T1" fmla="*/ 0 h 614"/>
              <a:gd name="T2" fmla="*/ 6551 w 6551"/>
              <a:gd name="T3" fmla="*/ 614 h 614"/>
              <a:gd name="T4" fmla="*/ 74 w 6551"/>
              <a:gd name="T5" fmla="*/ 614 h 614"/>
              <a:gd name="T6" fmla="*/ 0 w 6551"/>
              <a:gd name="T7" fmla="*/ 540 h 614"/>
              <a:gd name="T8" fmla="*/ 0 w 6551"/>
              <a:gd name="T9" fmla="*/ 74 h 614"/>
              <a:gd name="T10" fmla="*/ 74 w 6551"/>
              <a:gd name="T11" fmla="*/ 0 h 614"/>
              <a:gd name="T12" fmla="*/ 6551 w 6551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4">
                <a:moveTo>
                  <a:pt x="6551" y="0"/>
                </a:moveTo>
                <a:cubicBezTo>
                  <a:pt x="6551" y="614"/>
                  <a:pt x="6551" y="614"/>
                  <a:pt x="6551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4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4501529" y="4100969"/>
            <a:ext cx="936000" cy="2733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58" name="Freeform 28"/>
          <p:cNvSpPr>
            <a:spLocks/>
          </p:cNvSpPr>
          <p:nvPr/>
        </p:nvSpPr>
        <p:spPr bwMode="auto">
          <a:xfrm>
            <a:off x="683575" y="4374289"/>
            <a:ext cx="3817954" cy="272240"/>
          </a:xfrm>
          <a:custGeom>
            <a:avLst/>
            <a:gdLst>
              <a:gd name="T0" fmla="*/ 6551 w 6551"/>
              <a:gd name="T1" fmla="*/ 0 h 614"/>
              <a:gd name="T2" fmla="*/ 6551 w 6551"/>
              <a:gd name="T3" fmla="*/ 614 h 614"/>
              <a:gd name="T4" fmla="*/ 74 w 6551"/>
              <a:gd name="T5" fmla="*/ 614 h 614"/>
              <a:gd name="T6" fmla="*/ 0 w 6551"/>
              <a:gd name="T7" fmla="*/ 540 h 614"/>
              <a:gd name="T8" fmla="*/ 0 w 6551"/>
              <a:gd name="T9" fmla="*/ 74 h 614"/>
              <a:gd name="T10" fmla="*/ 74 w 6551"/>
              <a:gd name="T11" fmla="*/ 0 h 614"/>
              <a:gd name="T12" fmla="*/ 6551 w 6551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51" h="614">
                <a:moveTo>
                  <a:pt x="6551" y="0"/>
                </a:moveTo>
                <a:cubicBezTo>
                  <a:pt x="6551" y="614"/>
                  <a:pt x="6551" y="614"/>
                  <a:pt x="6551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6551" y="0"/>
                </a:lnTo>
                <a:close/>
              </a:path>
            </a:pathLst>
          </a:custGeom>
          <a:solidFill>
            <a:schemeClr val="accent1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4501529" y="4374289"/>
            <a:ext cx="936000" cy="27224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60" name="Line 30"/>
          <p:cNvSpPr>
            <a:spLocks noChangeShapeType="1"/>
          </p:cNvSpPr>
          <p:nvPr/>
        </p:nvSpPr>
        <p:spPr bwMode="auto">
          <a:xfrm>
            <a:off x="3206767" y="4646529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61" name="Line 31"/>
          <p:cNvSpPr>
            <a:spLocks noChangeShapeType="1"/>
          </p:cNvSpPr>
          <p:nvPr/>
        </p:nvSpPr>
        <p:spPr bwMode="auto">
          <a:xfrm>
            <a:off x="3530765" y="4646529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62" name="Line 32"/>
          <p:cNvSpPr>
            <a:spLocks noChangeShapeType="1"/>
          </p:cNvSpPr>
          <p:nvPr/>
        </p:nvSpPr>
        <p:spPr bwMode="auto">
          <a:xfrm>
            <a:off x="3854764" y="4646529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63" name="Line 33"/>
          <p:cNvSpPr>
            <a:spLocks noChangeShapeType="1"/>
          </p:cNvSpPr>
          <p:nvPr/>
        </p:nvSpPr>
        <p:spPr bwMode="auto">
          <a:xfrm>
            <a:off x="4177530" y="4646529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64" name="Line 34"/>
          <p:cNvSpPr>
            <a:spLocks noChangeShapeType="1"/>
          </p:cNvSpPr>
          <p:nvPr/>
        </p:nvSpPr>
        <p:spPr bwMode="auto">
          <a:xfrm>
            <a:off x="4177530" y="1650810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65" name="Line 35"/>
          <p:cNvSpPr>
            <a:spLocks noChangeShapeType="1"/>
          </p:cNvSpPr>
          <p:nvPr/>
        </p:nvSpPr>
        <p:spPr bwMode="auto">
          <a:xfrm>
            <a:off x="4501530" y="1650810"/>
            <a:ext cx="93600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66" name="Line 36"/>
          <p:cNvSpPr>
            <a:spLocks noChangeShapeType="1"/>
          </p:cNvSpPr>
          <p:nvPr/>
        </p:nvSpPr>
        <p:spPr bwMode="auto">
          <a:xfrm>
            <a:off x="4501530" y="4646529"/>
            <a:ext cx="93600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67" name="Line 37"/>
          <p:cNvSpPr>
            <a:spLocks noChangeShapeType="1"/>
          </p:cNvSpPr>
          <p:nvPr/>
        </p:nvSpPr>
        <p:spPr bwMode="auto">
          <a:xfrm>
            <a:off x="4825528" y="4646529"/>
            <a:ext cx="93600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70" name="Line 40"/>
          <p:cNvSpPr>
            <a:spLocks noChangeShapeType="1"/>
          </p:cNvSpPr>
          <p:nvPr/>
        </p:nvSpPr>
        <p:spPr bwMode="auto">
          <a:xfrm>
            <a:off x="6511601" y="1650810"/>
            <a:ext cx="93600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71" name="Rectangle 41"/>
          <p:cNvSpPr>
            <a:spLocks noChangeArrowheads="1"/>
          </p:cNvSpPr>
          <p:nvPr/>
        </p:nvSpPr>
        <p:spPr bwMode="auto">
          <a:xfrm>
            <a:off x="4501529" y="2468610"/>
            <a:ext cx="936000" cy="27116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72" name="Rectangle 42"/>
          <p:cNvSpPr>
            <a:spLocks noChangeArrowheads="1"/>
          </p:cNvSpPr>
          <p:nvPr/>
        </p:nvSpPr>
        <p:spPr bwMode="auto">
          <a:xfrm>
            <a:off x="4501529" y="2739769"/>
            <a:ext cx="936000" cy="2733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73" name="Rectangle 43"/>
          <p:cNvSpPr>
            <a:spLocks noChangeArrowheads="1"/>
          </p:cNvSpPr>
          <p:nvPr/>
        </p:nvSpPr>
        <p:spPr bwMode="auto">
          <a:xfrm>
            <a:off x="4501529" y="3013090"/>
            <a:ext cx="936000" cy="27224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74" name="Rectangle 44"/>
          <p:cNvSpPr>
            <a:spLocks noChangeArrowheads="1"/>
          </p:cNvSpPr>
          <p:nvPr/>
        </p:nvSpPr>
        <p:spPr bwMode="auto">
          <a:xfrm>
            <a:off x="4501529" y="3285330"/>
            <a:ext cx="936000" cy="27116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75" name="Rectangle 45"/>
          <p:cNvSpPr>
            <a:spLocks noChangeArrowheads="1"/>
          </p:cNvSpPr>
          <p:nvPr/>
        </p:nvSpPr>
        <p:spPr bwMode="auto">
          <a:xfrm>
            <a:off x="4501529" y="3556489"/>
            <a:ext cx="936000" cy="27332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77" name="Freeform 47"/>
          <p:cNvSpPr>
            <a:spLocks/>
          </p:cNvSpPr>
          <p:nvPr userDrawn="1"/>
        </p:nvSpPr>
        <p:spPr bwMode="auto">
          <a:xfrm>
            <a:off x="4501529" y="1419622"/>
            <a:ext cx="936000" cy="503428"/>
          </a:xfrm>
          <a:custGeom>
            <a:avLst/>
            <a:gdLst>
              <a:gd name="T0" fmla="*/ 1281 w 1281"/>
              <a:gd name="T1" fmla="*/ 74 h 1136"/>
              <a:gd name="T2" fmla="*/ 1281 w 1281"/>
              <a:gd name="T3" fmla="*/ 1136 h 1136"/>
              <a:gd name="T4" fmla="*/ 0 w 1281"/>
              <a:gd name="T5" fmla="*/ 1136 h 1136"/>
              <a:gd name="T6" fmla="*/ 0 w 1281"/>
              <a:gd name="T7" fmla="*/ 74 h 1136"/>
              <a:gd name="T8" fmla="*/ 74 w 1281"/>
              <a:gd name="T9" fmla="*/ 0 h 1136"/>
              <a:gd name="T10" fmla="*/ 1203 w 1281"/>
              <a:gd name="T11" fmla="*/ 0 h 1136"/>
              <a:gd name="T12" fmla="*/ 1281 w 1281"/>
              <a:gd name="T13" fmla="*/ 74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1" h="1136">
                <a:moveTo>
                  <a:pt x="1281" y="74"/>
                </a:moveTo>
                <a:cubicBezTo>
                  <a:pt x="1281" y="1136"/>
                  <a:pt x="1281" y="1136"/>
                  <a:pt x="1281" y="1136"/>
                </a:cubicBezTo>
                <a:cubicBezTo>
                  <a:pt x="0" y="1136"/>
                  <a:pt x="0" y="1136"/>
                  <a:pt x="0" y="1136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4"/>
                  <a:pt x="34" y="0"/>
                  <a:pt x="74" y="0"/>
                </a:cubicBezTo>
                <a:cubicBezTo>
                  <a:pt x="1203" y="0"/>
                  <a:pt x="1203" y="0"/>
                  <a:pt x="1203" y="0"/>
                </a:cubicBezTo>
                <a:cubicBezTo>
                  <a:pt x="1244" y="0"/>
                  <a:pt x="1281" y="34"/>
                  <a:pt x="1281" y="74"/>
                </a:cubicBezTo>
                <a:close/>
              </a:path>
            </a:pathLst>
          </a:custGeom>
          <a:solidFill>
            <a:schemeClr val="accent4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5437530" y="1419622"/>
            <a:ext cx="936000" cy="3226907"/>
            <a:chOff x="5832177" y="1419622"/>
            <a:chExt cx="936000" cy="3226907"/>
          </a:xfrm>
        </p:grpSpPr>
        <p:sp>
          <p:nvSpPr>
            <p:cNvPr id="78" name="Freeform 48"/>
            <p:cNvSpPr>
              <a:spLocks/>
            </p:cNvSpPr>
            <p:nvPr userDrawn="1"/>
          </p:nvSpPr>
          <p:spPr bwMode="auto">
            <a:xfrm>
              <a:off x="5832177" y="1419622"/>
              <a:ext cx="936000" cy="503428"/>
            </a:xfrm>
            <a:custGeom>
              <a:avLst/>
              <a:gdLst>
                <a:gd name="T0" fmla="*/ 1280 w 1280"/>
                <a:gd name="T1" fmla="*/ 74 h 1136"/>
                <a:gd name="T2" fmla="*/ 1280 w 1280"/>
                <a:gd name="T3" fmla="*/ 1136 h 1136"/>
                <a:gd name="T4" fmla="*/ 0 w 1280"/>
                <a:gd name="T5" fmla="*/ 1136 h 1136"/>
                <a:gd name="T6" fmla="*/ 0 w 1280"/>
                <a:gd name="T7" fmla="*/ 74 h 1136"/>
                <a:gd name="T8" fmla="*/ 74 w 1280"/>
                <a:gd name="T9" fmla="*/ 0 h 1136"/>
                <a:gd name="T10" fmla="*/ 1202 w 1280"/>
                <a:gd name="T11" fmla="*/ 0 h 1136"/>
                <a:gd name="T12" fmla="*/ 1280 w 1280"/>
                <a:gd name="T13" fmla="*/ 74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0" h="1136">
                  <a:moveTo>
                    <a:pt x="1280" y="74"/>
                  </a:moveTo>
                  <a:cubicBezTo>
                    <a:pt x="1280" y="1136"/>
                    <a:pt x="1280" y="1136"/>
                    <a:pt x="1280" y="1136"/>
                  </a:cubicBezTo>
                  <a:cubicBezTo>
                    <a:pt x="0" y="1136"/>
                    <a:pt x="0" y="1136"/>
                    <a:pt x="0" y="113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4"/>
                    <a:pt x="33" y="0"/>
                    <a:pt x="74" y="0"/>
                  </a:cubicBezTo>
                  <a:cubicBezTo>
                    <a:pt x="1202" y="0"/>
                    <a:pt x="1202" y="0"/>
                    <a:pt x="1202" y="0"/>
                  </a:cubicBezTo>
                  <a:cubicBezTo>
                    <a:pt x="1243" y="0"/>
                    <a:pt x="1280" y="34"/>
                    <a:pt x="1280" y="74"/>
                  </a:cubicBezTo>
                  <a:close/>
                </a:path>
              </a:pathLst>
            </a:custGeom>
            <a:solidFill>
              <a:schemeClr val="accent4"/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5832177" y="1923050"/>
              <a:ext cx="936000" cy="2722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5832177" y="2195290"/>
              <a:ext cx="936000" cy="273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5832177" y="3829809"/>
              <a:ext cx="936000" cy="2711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4" name="Rectangle 54"/>
            <p:cNvSpPr>
              <a:spLocks noChangeArrowheads="1"/>
            </p:cNvSpPr>
            <p:nvPr/>
          </p:nvSpPr>
          <p:spPr bwMode="auto">
            <a:xfrm>
              <a:off x="5832177" y="4100969"/>
              <a:ext cx="936000" cy="273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5" name="Rectangle 55"/>
            <p:cNvSpPr>
              <a:spLocks noChangeArrowheads="1"/>
            </p:cNvSpPr>
            <p:nvPr/>
          </p:nvSpPr>
          <p:spPr bwMode="auto">
            <a:xfrm>
              <a:off x="5832177" y="4374289"/>
              <a:ext cx="936000" cy="2722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7" name="Rectangle 57"/>
            <p:cNvSpPr>
              <a:spLocks noChangeArrowheads="1"/>
            </p:cNvSpPr>
            <p:nvPr/>
          </p:nvSpPr>
          <p:spPr bwMode="auto">
            <a:xfrm>
              <a:off x="5832177" y="2468610"/>
              <a:ext cx="936000" cy="2711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8" name="Rectangle 58"/>
            <p:cNvSpPr>
              <a:spLocks noChangeArrowheads="1"/>
            </p:cNvSpPr>
            <p:nvPr/>
          </p:nvSpPr>
          <p:spPr bwMode="auto">
            <a:xfrm>
              <a:off x="5832177" y="2739769"/>
              <a:ext cx="936000" cy="273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9" name="Rectangle 59"/>
            <p:cNvSpPr>
              <a:spLocks noChangeArrowheads="1"/>
            </p:cNvSpPr>
            <p:nvPr/>
          </p:nvSpPr>
          <p:spPr bwMode="auto">
            <a:xfrm>
              <a:off x="5832177" y="3013090"/>
              <a:ext cx="936000" cy="2722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0" name="Rectangle 60"/>
            <p:cNvSpPr>
              <a:spLocks noChangeArrowheads="1"/>
            </p:cNvSpPr>
            <p:nvPr/>
          </p:nvSpPr>
          <p:spPr bwMode="auto">
            <a:xfrm>
              <a:off x="5832177" y="3285330"/>
              <a:ext cx="936000" cy="2711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1" name="Rectangle 61"/>
            <p:cNvSpPr>
              <a:spLocks noChangeArrowheads="1"/>
            </p:cNvSpPr>
            <p:nvPr/>
          </p:nvSpPr>
          <p:spPr bwMode="auto">
            <a:xfrm>
              <a:off x="5832177" y="3556489"/>
              <a:ext cx="936000" cy="2733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grpSp>
        <p:nvGrpSpPr>
          <p:cNvPr id="155" name="Group 154"/>
          <p:cNvGrpSpPr/>
          <p:nvPr userDrawn="1"/>
        </p:nvGrpSpPr>
        <p:grpSpPr>
          <a:xfrm>
            <a:off x="6367762" y="1419622"/>
            <a:ext cx="936001" cy="3226907"/>
            <a:chOff x="6480174" y="1419622"/>
            <a:chExt cx="936001" cy="3226907"/>
          </a:xfrm>
        </p:grpSpPr>
        <p:sp>
          <p:nvSpPr>
            <p:cNvPr id="69" name="Line 39"/>
            <p:cNvSpPr>
              <a:spLocks noChangeShapeType="1"/>
            </p:cNvSpPr>
            <p:nvPr/>
          </p:nvSpPr>
          <p:spPr bwMode="auto">
            <a:xfrm>
              <a:off x="6480175" y="1650810"/>
              <a:ext cx="936000" cy="0"/>
            </a:xfrm>
            <a:prstGeom prst="line">
              <a:avLst/>
            </a:prstGeom>
            <a:noFill/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79" name="Freeform 49"/>
            <p:cNvSpPr>
              <a:spLocks/>
            </p:cNvSpPr>
            <p:nvPr userDrawn="1"/>
          </p:nvSpPr>
          <p:spPr bwMode="auto">
            <a:xfrm>
              <a:off x="6480174" y="1419622"/>
              <a:ext cx="936000" cy="503428"/>
            </a:xfrm>
            <a:custGeom>
              <a:avLst/>
              <a:gdLst>
                <a:gd name="T0" fmla="*/ 1280 w 1280"/>
                <a:gd name="T1" fmla="*/ 74 h 1136"/>
                <a:gd name="T2" fmla="*/ 1280 w 1280"/>
                <a:gd name="T3" fmla="*/ 1136 h 1136"/>
                <a:gd name="T4" fmla="*/ 0 w 1280"/>
                <a:gd name="T5" fmla="*/ 1136 h 1136"/>
                <a:gd name="T6" fmla="*/ 0 w 1280"/>
                <a:gd name="T7" fmla="*/ 74 h 1136"/>
                <a:gd name="T8" fmla="*/ 74 w 1280"/>
                <a:gd name="T9" fmla="*/ 0 h 1136"/>
                <a:gd name="T10" fmla="*/ 1203 w 1280"/>
                <a:gd name="T11" fmla="*/ 0 h 1136"/>
                <a:gd name="T12" fmla="*/ 1280 w 1280"/>
                <a:gd name="T13" fmla="*/ 74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0" h="1136">
                  <a:moveTo>
                    <a:pt x="1280" y="74"/>
                  </a:moveTo>
                  <a:cubicBezTo>
                    <a:pt x="1280" y="1136"/>
                    <a:pt x="1280" y="1136"/>
                    <a:pt x="1280" y="1136"/>
                  </a:cubicBezTo>
                  <a:cubicBezTo>
                    <a:pt x="0" y="1136"/>
                    <a:pt x="0" y="1136"/>
                    <a:pt x="0" y="113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4"/>
                    <a:pt x="33" y="0"/>
                    <a:pt x="74" y="0"/>
                  </a:cubicBezTo>
                  <a:cubicBezTo>
                    <a:pt x="1203" y="0"/>
                    <a:pt x="1203" y="0"/>
                    <a:pt x="1203" y="0"/>
                  </a:cubicBezTo>
                  <a:cubicBezTo>
                    <a:pt x="1243" y="0"/>
                    <a:pt x="1280" y="34"/>
                    <a:pt x="1280" y="74"/>
                  </a:cubicBezTo>
                  <a:close/>
                </a:path>
              </a:pathLst>
            </a:custGeom>
            <a:solidFill>
              <a:schemeClr val="accent4"/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3" name="Rectangle 63"/>
            <p:cNvSpPr>
              <a:spLocks noChangeArrowheads="1"/>
            </p:cNvSpPr>
            <p:nvPr/>
          </p:nvSpPr>
          <p:spPr bwMode="auto">
            <a:xfrm>
              <a:off x="6480174" y="1923050"/>
              <a:ext cx="936000" cy="27224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4" name="Rectangle 64"/>
            <p:cNvSpPr>
              <a:spLocks noChangeArrowheads="1"/>
            </p:cNvSpPr>
            <p:nvPr/>
          </p:nvSpPr>
          <p:spPr bwMode="auto">
            <a:xfrm>
              <a:off x="6480174" y="2195290"/>
              <a:ext cx="936000" cy="27332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5" name="Rectangle 65"/>
            <p:cNvSpPr>
              <a:spLocks noChangeArrowheads="1"/>
            </p:cNvSpPr>
            <p:nvPr/>
          </p:nvSpPr>
          <p:spPr bwMode="auto">
            <a:xfrm>
              <a:off x="6480174" y="3829809"/>
              <a:ext cx="936000" cy="27116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6" name="Rectangle 66"/>
            <p:cNvSpPr>
              <a:spLocks noChangeArrowheads="1"/>
            </p:cNvSpPr>
            <p:nvPr/>
          </p:nvSpPr>
          <p:spPr bwMode="auto">
            <a:xfrm>
              <a:off x="6480174" y="4100969"/>
              <a:ext cx="936000" cy="27332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7" name="Rectangle 67"/>
            <p:cNvSpPr>
              <a:spLocks noChangeArrowheads="1"/>
            </p:cNvSpPr>
            <p:nvPr/>
          </p:nvSpPr>
          <p:spPr bwMode="auto">
            <a:xfrm>
              <a:off x="6480174" y="4374289"/>
              <a:ext cx="936000" cy="27224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9" name="Rectangle 69"/>
            <p:cNvSpPr>
              <a:spLocks noChangeArrowheads="1"/>
            </p:cNvSpPr>
            <p:nvPr/>
          </p:nvSpPr>
          <p:spPr bwMode="auto">
            <a:xfrm>
              <a:off x="6480174" y="2468610"/>
              <a:ext cx="936000" cy="27116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0" name="Rectangle 70"/>
            <p:cNvSpPr>
              <a:spLocks noChangeArrowheads="1"/>
            </p:cNvSpPr>
            <p:nvPr/>
          </p:nvSpPr>
          <p:spPr bwMode="auto">
            <a:xfrm>
              <a:off x="6480174" y="2739769"/>
              <a:ext cx="936000" cy="27332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1" name="Rectangle 71"/>
            <p:cNvSpPr>
              <a:spLocks noChangeArrowheads="1"/>
            </p:cNvSpPr>
            <p:nvPr/>
          </p:nvSpPr>
          <p:spPr bwMode="auto">
            <a:xfrm>
              <a:off x="6480174" y="3013090"/>
              <a:ext cx="936000" cy="27224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2" name="Rectangle 72"/>
            <p:cNvSpPr>
              <a:spLocks noChangeArrowheads="1"/>
            </p:cNvSpPr>
            <p:nvPr/>
          </p:nvSpPr>
          <p:spPr bwMode="auto">
            <a:xfrm>
              <a:off x="6480174" y="3285330"/>
              <a:ext cx="936000" cy="27116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3" name="Rectangle 73"/>
            <p:cNvSpPr>
              <a:spLocks noChangeArrowheads="1"/>
            </p:cNvSpPr>
            <p:nvPr/>
          </p:nvSpPr>
          <p:spPr bwMode="auto">
            <a:xfrm>
              <a:off x="6480174" y="3556489"/>
              <a:ext cx="936000" cy="27332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76" name="Line 46"/>
          <p:cNvSpPr>
            <a:spLocks noChangeShapeType="1"/>
          </p:cNvSpPr>
          <p:nvPr/>
        </p:nvSpPr>
        <p:spPr bwMode="auto">
          <a:xfrm>
            <a:off x="7591795" y="1650810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80" name="Freeform 50"/>
          <p:cNvSpPr>
            <a:spLocks/>
          </p:cNvSpPr>
          <p:nvPr userDrawn="1"/>
        </p:nvSpPr>
        <p:spPr bwMode="auto">
          <a:xfrm>
            <a:off x="7303763" y="1419622"/>
            <a:ext cx="934797" cy="503428"/>
          </a:xfrm>
          <a:custGeom>
            <a:avLst/>
            <a:gdLst>
              <a:gd name="T0" fmla="*/ 1280 w 1280"/>
              <a:gd name="T1" fmla="*/ 74 h 1136"/>
              <a:gd name="T2" fmla="*/ 1280 w 1280"/>
              <a:gd name="T3" fmla="*/ 809 h 1136"/>
              <a:gd name="T4" fmla="*/ 1280 w 1280"/>
              <a:gd name="T5" fmla="*/ 809 h 1136"/>
              <a:gd name="T6" fmla="*/ 1280 w 1280"/>
              <a:gd name="T7" fmla="*/ 1062 h 1136"/>
              <a:gd name="T8" fmla="*/ 1206 w 1280"/>
              <a:gd name="T9" fmla="*/ 1136 h 1136"/>
              <a:gd name="T10" fmla="*/ 0 w 1280"/>
              <a:gd name="T11" fmla="*/ 1136 h 1136"/>
              <a:gd name="T12" fmla="*/ 0 w 1280"/>
              <a:gd name="T13" fmla="*/ 827 h 1136"/>
              <a:gd name="T14" fmla="*/ 0 w 1280"/>
              <a:gd name="T15" fmla="*/ 74 h 1136"/>
              <a:gd name="T16" fmla="*/ 74 w 1280"/>
              <a:gd name="T17" fmla="*/ 0 h 1136"/>
              <a:gd name="T18" fmla="*/ 1203 w 1280"/>
              <a:gd name="T19" fmla="*/ 0 h 1136"/>
              <a:gd name="T20" fmla="*/ 1280 w 1280"/>
              <a:gd name="T21" fmla="*/ 74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0" h="1136">
                <a:moveTo>
                  <a:pt x="1280" y="74"/>
                </a:moveTo>
                <a:cubicBezTo>
                  <a:pt x="1280" y="809"/>
                  <a:pt x="1280" y="809"/>
                  <a:pt x="1280" y="809"/>
                </a:cubicBezTo>
                <a:cubicBezTo>
                  <a:pt x="1280" y="809"/>
                  <a:pt x="1280" y="809"/>
                  <a:pt x="1280" y="809"/>
                </a:cubicBezTo>
                <a:cubicBezTo>
                  <a:pt x="1280" y="1062"/>
                  <a:pt x="1280" y="1062"/>
                  <a:pt x="1280" y="1062"/>
                </a:cubicBezTo>
                <a:cubicBezTo>
                  <a:pt x="1280" y="1102"/>
                  <a:pt x="1247" y="1136"/>
                  <a:pt x="1206" y="1136"/>
                </a:cubicBezTo>
                <a:cubicBezTo>
                  <a:pt x="0" y="1136"/>
                  <a:pt x="0" y="1136"/>
                  <a:pt x="0" y="1136"/>
                </a:cubicBezTo>
                <a:cubicBezTo>
                  <a:pt x="0" y="827"/>
                  <a:pt x="0" y="827"/>
                  <a:pt x="0" y="827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4"/>
                  <a:pt x="33" y="0"/>
                  <a:pt x="74" y="0"/>
                </a:cubicBezTo>
                <a:cubicBezTo>
                  <a:pt x="1203" y="0"/>
                  <a:pt x="1203" y="0"/>
                  <a:pt x="1203" y="0"/>
                </a:cubicBezTo>
                <a:cubicBezTo>
                  <a:pt x="1244" y="0"/>
                  <a:pt x="1280" y="34"/>
                  <a:pt x="1280" y="74"/>
                </a:cubicBezTo>
                <a:close/>
              </a:path>
            </a:pathLst>
          </a:custGeom>
          <a:solidFill>
            <a:schemeClr val="accent4"/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92" name="Line 62"/>
          <p:cNvSpPr>
            <a:spLocks noChangeShapeType="1"/>
          </p:cNvSpPr>
          <p:nvPr/>
        </p:nvSpPr>
        <p:spPr bwMode="auto">
          <a:xfrm>
            <a:off x="7591795" y="1650810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98" name="Line 68"/>
          <p:cNvSpPr>
            <a:spLocks noChangeShapeType="1"/>
          </p:cNvSpPr>
          <p:nvPr/>
        </p:nvSpPr>
        <p:spPr bwMode="auto">
          <a:xfrm>
            <a:off x="7591795" y="4646529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04" name="Line 74"/>
          <p:cNvSpPr>
            <a:spLocks noChangeShapeType="1"/>
          </p:cNvSpPr>
          <p:nvPr/>
        </p:nvSpPr>
        <p:spPr bwMode="auto">
          <a:xfrm>
            <a:off x="7914562" y="1650810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05" name="Line 75"/>
          <p:cNvSpPr>
            <a:spLocks noChangeShapeType="1"/>
          </p:cNvSpPr>
          <p:nvPr/>
        </p:nvSpPr>
        <p:spPr bwMode="auto">
          <a:xfrm>
            <a:off x="8238560" y="1650810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06" name="Line 76"/>
          <p:cNvSpPr>
            <a:spLocks noChangeShapeType="1"/>
          </p:cNvSpPr>
          <p:nvPr/>
        </p:nvSpPr>
        <p:spPr bwMode="auto">
          <a:xfrm>
            <a:off x="8238560" y="1650810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07" name="Line 77"/>
          <p:cNvSpPr>
            <a:spLocks noChangeShapeType="1"/>
          </p:cNvSpPr>
          <p:nvPr userDrawn="1"/>
        </p:nvSpPr>
        <p:spPr bwMode="auto">
          <a:xfrm>
            <a:off x="813901" y="1285536"/>
            <a:ext cx="0" cy="0"/>
          </a:xfrm>
          <a:prstGeom prst="line">
            <a:avLst/>
          </a:prstGeom>
          <a:noFill/>
          <a:ln w="6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43" name="Text Placeholder 14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83568" y="1922463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1</a:t>
            </a:r>
          </a:p>
        </p:txBody>
      </p:sp>
      <p:sp>
        <p:nvSpPr>
          <p:cNvPr id="145" name="Text Placeholder 14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83572" y="2194798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2</a:t>
            </a:r>
          </a:p>
        </p:txBody>
      </p:sp>
      <p:sp>
        <p:nvSpPr>
          <p:cNvPr id="146" name="Text Placeholder 14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3572" y="2467133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3</a:t>
            </a:r>
          </a:p>
        </p:txBody>
      </p:sp>
      <p:sp>
        <p:nvSpPr>
          <p:cNvPr id="147" name="Text Placeholder 14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3568" y="2739468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4</a:t>
            </a:r>
          </a:p>
        </p:txBody>
      </p:sp>
      <p:sp>
        <p:nvSpPr>
          <p:cNvPr id="148" name="Text Placeholder 14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3572" y="3011803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5</a:t>
            </a:r>
          </a:p>
        </p:txBody>
      </p:sp>
      <p:sp>
        <p:nvSpPr>
          <p:cNvPr id="149" name="Text Placeholder 14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83572" y="3284138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6</a:t>
            </a:r>
          </a:p>
        </p:txBody>
      </p:sp>
      <p:sp>
        <p:nvSpPr>
          <p:cNvPr id="150" name="Text Placeholder 14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83572" y="3556473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7</a:t>
            </a:r>
          </a:p>
        </p:txBody>
      </p:sp>
      <p:sp>
        <p:nvSpPr>
          <p:cNvPr id="151" name="Text Placeholder 14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3568" y="3828808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8</a:t>
            </a:r>
          </a:p>
        </p:txBody>
      </p:sp>
      <p:sp>
        <p:nvSpPr>
          <p:cNvPr id="152" name="Text Placeholder 142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83572" y="4101143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9</a:t>
            </a:r>
          </a:p>
        </p:txBody>
      </p:sp>
      <p:sp>
        <p:nvSpPr>
          <p:cNvPr id="153" name="Text Placeholder 142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3572" y="4373479"/>
            <a:ext cx="3817920" cy="2730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Feature 10</a:t>
            </a:r>
          </a:p>
        </p:txBody>
      </p:sp>
      <p:sp>
        <p:nvSpPr>
          <p:cNvPr id="157" name="Rounded Rectangle 156"/>
          <p:cNvSpPr/>
          <p:nvPr userDrawn="1"/>
        </p:nvSpPr>
        <p:spPr>
          <a:xfrm>
            <a:off x="7303764" y="1923050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59" name="Rounded Rectangle 156"/>
          <p:cNvSpPr/>
          <p:nvPr userDrawn="1"/>
        </p:nvSpPr>
        <p:spPr>
          <a:xfrm>
            <a:off x="7303764" y="2195398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60" name="Rounded Rectangle 156"/>
          <p:cNvSpPr/>
          <p:nvPr userDrawn="1"/>
        </p:nvSpPr>
        <p:spPr>
          <a:xfrm>
            <a:off x="7303764" y="2467746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61" name="Rounded Rectangle 156"/>
          <p:cNvSpPr/>
          <p:nvPr userDrawn="1"/>
        </p:nvSpPr>
        <p:spPr>
          <a:xfrm>
            <a:off x="7303764" y="2740094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62" name="Rounded Rectangle 156"/>
          <p:cNvSpPr/>
          <p:nvPr userDrawn="1"/>
        </p:nvSpPr>
        <p:spPr>
          <a:xfrm>
            <a:off x="7303764" y="3012442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63" name="Rounded Rectangle 156"/>
          <p:cNvSpPr/>
          <p:nvPr userDrawn="1"/>
        </p:nvSpPr>
        <p:spPr>
          <a:xfrm>
            <a:off x="7303764" y="3284790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64" name="Rounded Rectangle 156"/>
          <p:cNvSpPr/>
          <p:nvPr userDrawn="1"/>
        </p:nvSpPr>
        <p:spPr>
          <a:xfrm>
            <a:off x="7303764" y="3557138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65" name="Rounded Rectangle 156"/>
          <p:cNvSpPr/>
          <p:nvPr userDrawn="1"/>
        </p:nvSpPr>
        <p:spPr>
          <a:xfrm>
            <a:off x="7303764" y="3829486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66" name="Rounded Rectangle 156"/>
          <p:cNvSpPr/>
          <p:nvPr userDrawn="1"/>
        </p:nvSpPr>
        <p:spPr>
          <a:xfrm>
            <a:off x="7303764" y="4101834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67" name="Rounded Rectangle 156"/>
          <p:cNvSpPr/>
          <p:nvPr userDrawn="1"/>
        </p:nvSpPr>
        <p:spPr>
          <a:xfrm>
            <a:off x="7303764" y="4374182"/>
            <a:ext cx="934796" cy="272240"/>
          </a:xfrm>
          <a:custGeom>
            <a:avLst/>
            <a:gdLst/>
            <a:ahLst/>
            <a:cxnLst/>
            <a:rect l="l" t="t" r="r" b="b"/>
            <a:pathLst>
              <a:path w="934796" h="272240">
                <a:moveTo>
                  <a:pt x="0" y="0"/>
                </a:moveTo>
                <a:lnTo>
                  <a:pt x="889422" y="0"/>
                </a:lnTo>
                <a:cubicBezTo>
                  <a:pt x="914481" y="0"/>
                  <a:pt x="934796" y="20315"/>
                  <a:pt x="934796" y="45374"/>
                </a:cubicBezTo>
                <a:lnTo>
                  <a:pt x="934796" y="226866"/>
                </a:lnTo>
                <a:cubicBezTo>
                  <a:pt x="934796" y="251925"/>
                  <a:pt x="914481" y="272240"/>
                  <a:pt x="889422" y="272240"/>
                </a:cubicBezTo>
                <a:lnTo>
                  <a:pt x="0" y="2722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6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74" name="Text Placeholder 173"/>
          <p:cNvSpPr>
            <a:spLocks noGrp="1"/>
          </p:cNvSpPr>
          <p:nvPr>
            <p:ph type="body" sz="quarter" idx="24" hasCustomPrompt="1"/>
          </p:nvPr>
        </p:nvSpPr>
        <p:spPr>
          <a:xfrm>
            <a:off x="4502150" y="1492250"/>
            <a:ext cx="935038" cy="4302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01</a:t>
            </a:r>
          </a:p>
        </p:txBody>
      </p:sp>
      <p:sp>
        <p:nvSpPr>
          <p:cNvPr id="175" name="Text Placeholder 173"/>
          <p:cNvSpPr>
            <a:spLocks noGrp="1"/>
          </p:cNvSpPr>
          <p:nvPr>
            <p:ph type="body" sz="quarter" idx="25" hasCustomPrompt="1"/>
          </p:nvPr>
        </p:nvSpPr>
        <p:spPr>
          <a:xfrm>
            <a:off x="5447130" y="1492250"/>
            <a:ext cx="920632" cy="4302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02</a:t>
            </a:r>
          </a:p>
        </p:txBody>
      </p:sp>
      <p:sp>
        <p:nvSpPr>
          <p:cNvPr id="176" name="Text Placeholder 173"/>
          <p:cNvSpPr>
            <a:spLocks noGrp="1"/>
          </p:cNvSpPr>
          <p:nvPr>
            <p:ph type="body" sz="quarter" idx="26" hasCustomPrompt="1"/>
          </p:nvPr>
        </p:nvSpPr>
        <p:spPr>
          <a:xfrm>
            <a:off x="6375447" y="1492250"/>
            <a:ext cx="920632" cy="4302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03</a:t>
            </a:r>
          </a:p>
        </p:txBody>
      </p:sp>
      <p:sp>
        <p:nvSpPr>
          <p:cNvPr id="177" name="Text Placeholder 173"/>
          <p:cNvSpPr>
            <a:spLocks noGrp="1"/>
          </p:cNvSpPr>
          <p:nvPr>
            <p:ph type="body" sz="quarter" idx="27" hasCustomPrompt="1"/>
          </p:nvPr>
        </p:nvSpPr>
        <p:spPr>
          <a:xfrm>
            <a:off x="7310846" y="1492250"/>
            <a:ext cx="920632" cy="4302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04</a:t>
            </a:r>
          </a:p>
        </p:txBody>
      </p:sp>
    </p:spTree>
    <p:extLst>
      <p:ext uri="{BB962C8B-B14F-4D97-AF65-F5344CB8AC3E}">
        <p14:creationId xmlns:p14="http://schemas.microsoft.com/office/powerpoint/2010/main" val="3441493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059582"/>
            <a:ext cx="7772400" cy="792088"/>
          </a:xfrm>
        </p:spPr>
        <p:txBody>
          <a:bodyPr anchor="t"/>
          <a:lstStyle>
            <a:lvl1pPr algn="l">
              <a:defRPr sz="4000" b="0" cap="none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Insert your desired text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5576" y="555526"/>
            <a:ext cx="7739137" cy="58940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52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able Tre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9" name="Text Placeholder 42"/>
          <p:cNvSpPr>
            <a:spLocks noGrp="1"/>
          </p:cNvSpPr>
          <p:nvPr>
            <p:ph type="body" sz="quarter" idx="18" hasCustomPrompt="1"/>
          </p:nvPr>
        </p:nvSpPr>
        <p:spPr>
          <a:xfrm>
            <a:off x="1400479" y="2219178"/>
            <a:ext cx="1299313" cy="675671"/>
          </a:xfrm>
        </p:spPr>
        <p:txBody>
          <a:bodyPr>
            <a:noAutofit/>
          </a:bodyPr>
          <a:lstStyle>
            <a:lvl1pPr marL="0" indent="0" algn="l">
              <a:buNone/>
              <a:defRPr sz="440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48%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 rot="5400000">
            <a:off x="651770" y="2102435"/>
            <a:ext cx="875142" cy="703952"/>
            <a:chOff x="2013" y="922"/>
            <a:chExt cx="1733" cy="1394"/>
          </a:xfrm>
          <a:solidFill>
            <a:schemeClr val="accent5"/>
          </a:solidFill>
        </p:grpSpPr>
        <p:sp>
          <p:nvSpPr>
            <p:cNvPr id="11" name="Oval 5"/>
            <p:cNvSpPr>
              <a:spLocks noChangeArrowheads="1"/>
            </p:cNvSpPr>
            <p:nvPr userDrawn="1"/>
          </p:nvSpPr>
          <p:spPr bwMode="auto">
            <a:xfrm>
              <a:off x="3717" y="1606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 userDrawn="1"/>
          </p:nvSpPr>
          <p:spPr bwMode="auto">
            <a:xfrm>
              <a:off x="3579" y="1597"/>
              <a:ext cx="47" cy="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 userDrawn="1"/>
          </p:nvSpPr>
          <p:spPr bwMode="auto">
            <a:xfrm>
              <a:off x="3438" y="1585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 userDrawn="1"/>
          </p:nvSpPr>
          <p:spPr bwMode="auto">
            <a:xfrm>
              <a:off x="3298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5" name="Oval 9"/>
            <p:cNvSpPr>
              <a:spLocks noChangeArrowheads="1"/>
            </p:cNvSpPr>
            <p:nvPr userDrawn="1"/>
          </p:nvSpPr>
          <p:spPr bwMode="auto">
            <a:xfrm>
              <a:off x="3717" y="1739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6" name="Oval 10"/>
            <p:cNvSpPr>
              <a:spLocks noChangeArrowheads="1"/>
            </p:cNvSpPr>
            <p:nvPr userDrawn="1"/>
          </p:nvSpPr>
          <p:spPr bwMode="auto">
            <a:xfrm>
              <a:off x="3579" y="1730"/>
              <a:ext cx="47" cy="4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 userDrawn="1"/>
          </p:nvSpPr>
          <p:spPr bwMode="auto">
            <a:xfrm>
              <a:off x="3438" y="1718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8" name="Oval 12"/>
            <p:cNvSpPr>
              <a:spLocks noChangeArrowheads="1"/>
            </p:cNvSpPr>
            <p:nvPr userDrawn="1"/>
          </p:nvSpPr>
          <p:spPr bwMode="auto">
            <a:xfrm>
              <a:off x="3298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 userDrawn="1"/>
          </p:nvSpPr>
          <p:spPr bwMode="auto">
            <a:xfrm>
              <a:off x="3717" y="187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 userDrawn="1"/>
          </p:nvSpPr>
          <p:spPr bwMode="auto">
            <a:xfrm>
              <a:off x="3579" y="1865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1" name="Oval 15"/>
            <p:cNvSpPr>
              <a:spLocks noChangeArrowheads="1"/>
            </p:cNvSpPr>
            <p:nvPr userDrawn="1"/>
          </p:nvSpPr>
          <p:spPr bwMode="auto">
            <a:xfrm>
              <a:off x="3438" y="1852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2" name="Oval 16"/>
            <p:cNvSpPr>
              <a:spLocks noChangeArrowheads="1"/>
            </p:cNvSpPr>
            <p:nvPr userDrawn="1"/>
          </p:nvSpPr>
          <p:spPr bwMode="auto">
            <a:xfrm>
              <a:off x="3298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3" name="Oval 17"/>
            <p:cNvSpPr>
              <a:spLocks noChangeArrowheads="1"/>
            </p:cNvSpPr>
            <p:nvPr userDrawn="1"/>
          </p:nvSpPr>
          <p:spPr bwMode="auto">
            <a:xfrm>
              <a:off x="3717" y="1337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4" name="Oval 18"/>
            <p:cNvSpPr>
              <a:spLocks noChangeArrowheads="1"/>
            </p:cNvSpPr>
            <p:nvPr userDrawn="1"/>
          </p:nvSpPr>
          <p:spPr bwMode="auto">
            <a:xfrm>
              <a:off x="3579" y="1328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 userDrawn="1"/>
          </p:nvSpPr>
          <p:spPr bwMode="auto">
            <a:xfrm>
              <a:off x="3438" y="1316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6" name="Oval 20"/>
            <p:cNvSpPr>
              <a:spLocks noChangeArrowheads="1"/>
            </p:cNvSpPr>
            <p:nvPr userDrawn="1"/>
          </p:nvSpPr>
          <p:spPr bwMode="auto">
            <a:xfrm>
              <a:off x="3298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7" name="Oval 21"/>
            <p:cNvSpPr>
              <a:spLocks noChangeArrowheads="1"/>
            </p:cNvSpPr>
            <p:nvPr userDrawn="1"/>
          </p:nvSpPr>
          <p:spPr bwMode="auto">
            <a:xfrm>
              <a:off x="3717" y="1471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8" name="Oval 22"/>
            <p:cNvSpPr>
              <a:spLocks noChangeArrowheads="1"/>
            </p:cNvSpPr>
            <p:nvPr userDrawn="1"/>
          </p:nvSpPr>
          <p:spPr bwMode="auto">
            <a:xfrm>
              <a:off x="3579" y="1462"/>
              <a:ext cx="47" cy="4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 userDrawn="1"/>
          </p:nvSpPr>
          <p:spPr bwMode="auto">
            <a:xfrm>
              <a:off x="3438" y="1450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0" name="Oval 24"/>
            <p:cNvSpPr>
              <a:spLocks noChangeArrowheads="1"/>
            </p:cNvSpPr>
            <p:nvPr userDrawn="1"/>
          </p:nvSpPr>
          <p:spPr bwMode="auto">
            <a:xfrm>
              <a:off x="3298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1" name="Oval 25"/>
            <p:cNvSpPr>
              <a:spLocks noChangeArrowheads="1"/>
            </p:cNvSpPr>
            <p:nvPr userDrawn="1"/>
          </p:nvSpPr>
          <p:spPr bwMode="auto">
            <a:xfrm>
              <a:off x="3170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2" name="Oval 26"/>
            <p:cNvSpPr>
              <a:spLocks noChangeArrowheads="1"/>
            </p:cNvSpPr>
            <p:nvPr userDrawn="1"/>
          </p:nvSpPr>
          <p:spPr bwMode="auto">
            <a:xfrm>
              <a:off x="3170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3" name="Oval 27"/>
            <p:cNvSpPr>
              <a:spLocks noChangeArrowheads="1"/>
            </p:cNvSpPr>
            <p:nvPr userDrawn="1"/>
          </p:nvSpPr>
          <p:spPr bwMode="auto">
            <a:xfrm>
              <a:off x="3170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4" name="Oval 28"/>
            <p:cNvSpPr>
              <a:spLocks noChangeArrowheads="1"/>
            </p:cNvSpPr>
            <p:nvPr userDrawn="1"/>
          </p:nvSpPr>
          <p:spPr bwMode="auto">
            <a:xfrm>
              <a:off x="3170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5" name="Oval 29"/>
            <p:cNvSpPr>
              <a:spLocks noChangeArrowheads="1"/>
            </p:cNvSpPr>
            <p:nvPr userDrawn="1"/>
          </p:nvSpPr>
          <p:spPr bwMode="auto">
            <a:xfrm>
              <a:off x="3170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6" name="Oval 30"/>
            <p:cNvSpPr>
              <a:spLocks noChangeArrowheads="1"/>
            </p:cNvSpPr>
            <p:nvPr userDrawn="1"/>
          </p:nvSpPr>
          <p:spPr bwMode="auto">
            <a:xfrm>
              <a:off x="3042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7" name="Oval 31"/>
            <p:cNvSpPr>
              <a:spLocks noChangeArrowheads="1"/>
            </p:cNvSpPr>
            <p:nvPr userDrawn="1"/>
          </p:nvSpPr>
          <p:spPr bwMode="auto">
            <a:xfrm>
              <a:off x="3042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8" name="Oval 32"/>
            <p:cNvSpPr>
              <a:spLocks noChangeArrowheads="1"/>
            </p:cNvSpPr>
            <p:nvPr userDrawn="1"/>
          </p:nvSpPr>
          <p:spPr bwMode="auto">
            <a:xfrm>
              <a:off x="3042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9" name="Oval 33"/>
            <p:cNvSpPr>
              <a:spLocks noChangeArrowheads="1"/>
            </p:cNvSpPr>
            <p:nvPr userDrawn="1"/>
          </p:nvSpPr>
          <p:spPr bwMode="auto">
            <a:xfrm>
              <a:off x="3042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0" name="Oval 34"/>
            <p:cNvSpPr>
              <a:spLocks noChangeArrowheads="1"/>
            </p:cNvSpPr>
            <p:nvPr userDrawn="1"/>
          </p:nvSpPr>
          <p:spPr bwMode="auto">
            <a:xfrm>
              <a:off x="3042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1" name="Oval 35"/>
            <p:cNvSpPr>
              <a:spLocks noChangeArrowheads="1"/>
            </p:cNvSpPr>
            <p:nvPr userDrawn="1"/>
          </p:nvSpPr>
          <p:spPr bwMode="auto">
            <a:xfrm>
              <a:off x="2913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2913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2913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2913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5" name="Oval 39"/>
            <p:cNvSpPr>
              <a:spLocks noChangeArrowheads="1"/>
            </p:cNvSpPr>
            <p:nvPr userDrawn="1"/>
          </p:nvSpPr>
          <p:spPr bwMode="auto">
            <a:xfrm>
              <a:off x="2913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2785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2785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2785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2785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0" name="Oval 44"/>
            <p:cNvSpPr>
              <a:spLocks noChangeArrowheads="1"/>
            </p:cNvSpPr>
            <p:nvPr userDrawn="1"/>
          </p:nvSpPr>
          <p:spPr bwMode="auto">
            <a:xfrm>
              <a:off x="2785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2655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2" name="Oval 46"/>
            <p:cNvSpPr>
              <a:spLocks noChangeArrowheads="1"/>
            </p:cNvSpPr>
            <p:nvPr userDrawn="1"/>
          </p:nvSpPr>
          <p:spPr bwMode="auto">
            <a:xfrm>
              <a:off x="2655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3" name="Oval 47"/>
            <p:cNvSpPr>
              <a:spLocks noChangeArrowheads="1"/>
            </p:cNvSpPr>
            <p:nvPr userDrawn="1"/>
          </p:nvSpPr>
          <p:spPr bwMode="auto">
            <a:xfrm>
              <a:off x="2655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4" name="Oval 48"/>
            <p:cNvSpPr>
              <a:spLocks noChangeArrowheads="1"/>
            </p:cNvSpPr>
            <p:nvPr userDrawn="1"/>
          </p:nvSpPr>
          <p:spPr bwMode="auto">
            <a:xfrm>
              <a:off x="2655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5" name="Oval 49"/>
            <p:cNvSpPr>
              <a:spLocks noChangeArrowheads="1"/>
            </p:cNvSpPr>
            <p:nvPr userDrawn="1"/>
          </p:nvSpPr>
          <p:spPr bwMode="auto">
            <a:xfrm>
              <a:off x="2655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6" name="Oval 50"/>
            <p:cNvSpPr>
              <a:spLocks noChangeArrowheads="1"/>
            </p:cNvSpPr>
            <p:nvPr userDrawn="1"/>
          </p:nvSpPr>
          <p:spPr bwMode="auto">
            <a:xfrm>
              <a:off x="2528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7" name="Oval 51"/>
            <p:cNvSpPr>
              <a:spLocks noChangeArrowheads="1"/>
            </p:cNvSpPr>
            <p:nvPr userDrawn="1"/>
          </p:nvSpPr>
          <p:spPr bwMode="auto">
            <a:xfrm>
              <a:off x="2528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8" name="Oval 52"/>
            <p:cNvSpPr>
              <a:spLocks noChangeArrowheads="1"/>
            </p:cNvSpPr>
            <p:nvPr userDrawn="1"/>
          </p:nvSpPr>
          <p:spPr bwMode="auto">
            <a:xfrm>
              <a:off x="2528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 userDrawn="1"/>
          </p:nvSpPr>
          <p:spPr bwMode="auto">
            <a:xfrm>
              <a:off x="2528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 userDrawn="1"/>
          </p:nvSpPr>
          <p:spPr bwMode="auto">
            <a:xfrm>
              <a:off x="2528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 userDrawn="1"/>
          </p:nvSpPr>
          <p:spPr bwMode="auto">
            <a:xfrm>
              <a:off x="2401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 userDrawn="1"/>
          </p:nvSpPr>
          <p:spPr bwMode="auto">
            <a:xfrm>
              <a:off x="2401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 userDrawn="1"/>
          </p:nvSpPr>
          <p:spPr bwMode="auto">
            <a:xfrm>
              <a:off x="2401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4" name="Oval 58"/>
            <p:cNvSpPr>
              <a:spLocks noChangeArrowheads="1"/>
            </p:cNvSpPr>
            <p:nvPr userDrawn="1"/>
          </p:nvSpPr>
          <p:spPr bwMode="auto">
            <a:xfrm>
              <a:off x="2401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5" name="Oval 59"/>
            <p:cNvSpPr>
              <a:spLocks noChangeArrowheads="1"/>
            </p:cNvSpPr>
            <p:nvPr userDrawn="1"/>
          </p:nvSpPr>
          <p:spPr bwMode="auto">
            <a:xfrm>
              <a:off x="2401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6" name="Oval 60"/>
            <p:cNvSpPr>
              <a:spLocks noChangeArrowheads="1"/>
            </p:cNvSpPr>
            <p:nvPr userDrawn="1"/>
          </p:nvSpPr>
          <p:spPr bwMode="auto">
            <a:xfrm>
              <a:off x="2274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7" name="Oval 61"/>
            <p:cNvSpPr>
              <a:spLocks noChangeArrowheads="1"/>
            </p:cNvSpPr>
            <p:nvPr userDrawn="1"/>
          </p:nvSpPr>
          <p:spPr bwMode="auto">
            <a:xfrm>
              <a:off x="2274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8" name="Oval 62"/>
            <p:cNvSpPr>
              <a:spLocks noChangeArrowheads="1"/>
            </p:cNvSpPr>
            <p:nvPr userDrawn="1"/>
          </p:nvSpPr>
          <p:spPr bwMode="auto">
            <a:xfrm>
              <a:off x="2274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69" name="Oval 63"/>
            <p:cNvSpPr>
              <a:spLocks noChangeArrowheads="1"/>
            </p:cNvSpPr>
            <p:nvPr userDrawn="1"/>
          </p:nvSpPr>
          <p:spPr bwMode="auto">
            <a:xfrm>
              <a:off x="2274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0" name="Oval 64"/>
            <p:cNvSpPr>
              <a:spLocks noChangeArrowheads="1"/>
            </p:cNvSpPr>
            <p:nvPr userDrawn="1"/>
          </p:nvSpPr>
          <p:spPr bwMode="auto">
            <a:xfrm>
              <a:off x="2274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1" name="Oval 65"/>
            <p:cNvSpPr>
              <a:spLocks noChangeArrowheads="1"/>
            </p:cNvSpPr>
            <p:nvPr userDrawn="1"/>
          </p:nvSpPr>
          <p:spPr bwMode="auto">
            <a:xfrm>
              <a:off x="2146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2" name="Oval 66"/>
            <p:cNvSpPr>
              <a:spLocks noChangeArrowheads="1"/>
            </p:cNvSpPr>
            <p:nvPr userDrawn="1"/>
          </p:nvSpPr>
          <p:spPr bwMode="auto">
            <a:xfrm>
              <a:off x="2013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3" name="Oval 67"/>
            <p:cNvSpPr>
              <a:spLocks noChangeArrowheads="1"/>
            </p:cNvSpPr>
            <p:nvPr userDrawn="1"/>
          </p:nvSpPr>
          <p:spPr bwMode="auto">
            <a:xfrm>
              <a:off x="2146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4" name="Oval 68"/>
            <p:cNvSpPr>
              <a:spLocks noChangeArrowheads="1"/>
            </p:cNvSpPr>
            <p:nvPr userDrawn="1"/>
          </p:nvSpPr>
          <p:spPr bwMode="auto">
            <a:xfrm>
              <a:off x="2146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5" name="Oval 69"/>
            <p:cNvSpPr>
              <a:spLocks noChangeArrowheads="1"/>
            </p:cNvSpPr>
            <p:nvPr userDrawn="1"/>
          </p:nvSpPr>
          <p:spPr bwMode="auto">
            <a:xfrm>
              <a:off x="2407" y="1980"/>
              <a:ext cx="82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6" name="Oval 70"/>
            <p:cNvSpPr>
              <a:spLocks noChangeArrowheads="1"/>
            </p:cNvSpPr>
            <p:nvPr userDrawn="1"/>
          </p:nvSpPr>
          <p:spPr bwMode="auto">
            <a:xfrm>
              <a:off x="2534" y="1980"/>
              <a:ext cx="83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7" name="Oval 71"/>
            <p:cNvSpPr>
              <a:spLocks noChangeArrowheads="1"/>
            </p:cNvSpPr>
            <p:nvPr userDrawn="1"/>
          </p:nvSpPr>
          <p:spPr bwMode="auto">
            <a:xfrm>
              <a:off x="2662" y="1980"/>
              <a:ext cx="83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8" name="Oval 72"/>
            <p:cNvSpPr>
              <a:spLocks noChangeArrowheads="1"/>
            </p:cNvSpPr>
            <p:nvPr userDrawn="1"/>
          </p:nvSpPr>
          <p:spPr bwMode="auto">
            <a:xfrm>
              <a:off x="2534" y="211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79" name="Oval 73"/>
            <p:cNvSpPr>
              <a:spLocks noChangeArrowheads="1"/>
            </p:cNvSpPr>
            <p:nvPr userDrawn="1"/>
          </p:nvSpPr>
          <p:spPr bwMode="auto">
            <a:xfrm>
              <a:off x="2662" y="211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80" name="Oval 74"/>
            <p:cNvSpPr>
              <a:spLocks noChangeArrowheads="1"/>
            </p:cNvSpPr>
            <p:nvPr userDrawn="1"/>
          </p:nvSpPr>
          <p:spPr bwMode="auto">
            <a:xfrm>
              <a:off x="2677" y="2264"/>
              <a:ext cx="52" cy="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81" name="Oval 75"/>
            <p:cNvSpPr>
              <a:spLocks noChangeArrowheads="1"/>
            </p:cNvSpPr>
            <p:nvPr userDrawn="1"/>
          </p:nvSpPr>
          <p:spPr bwMode="auto">
            <a:xfrm>
              <a:off x="2407" y="1175"/>
              <a:ext cx="82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82" name="Oval 76"/>
            <p:cNvSpPr>
              <a:spLocks noChangeArrowheads="1"/>
            </p:cNvSpPr>
            <p:nvPr userDrawn="1"/>
          </p:nvSpPr>
          <p:spPr bwMode="auto">
            <a:xfrm>
              <a:off x="2534" y="117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83" name="Oval 77"/>
            <p:cNvSpPr>
              <a:spLocks noChangeArrowheads="1"/>
            </p:cNvSpPr>
            <p:nvPr userDrawn="1"/>
          </p:nvSpPr>
          <p:spPr bwMode="auto">
            <a:xfrm>
              <a:off x="2662" y="117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84" name="Oval 78"/>
            <p:cNvSpPr>
              <a:spLocks noChangeArrowheads="1"/>
            </p:cNvSpPr>
            <p:nvPr userDrawn="1"/>
          </p:nvSpPr>
          <p:spPr bwMode="auto">
            <a:xfrm>
              <a:off x="2534" y="1041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85" name="Oval 79"/>
            <p:cNvSpPr>
              <a:spLocks noChangeArrowheads="1"/>
            </p:cNvSpPr>
            <p:nvPr userDrawn="1"/>
          </p:nvSpPr>
          <p:spPr bwMode="auto">
            <a:xfrm>
              <a:off x="2662" y="1041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86" name="Oval 80"/>
            <p:cNvSpPr>
              <a:spLocks noChangeArrowheads="1"/>
            </p:cNvSpPr>
            <p:nvPr userDrawn="1"/>
          </p:nvSpPr>
          <p:spPr bwMode="auto">
            <a:xfrm>
              <a:off x="2677" y="922"/>
              <a:ext cx="52" cy="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</p:grpSp>
      <p:sp>
        <p:nvSpPr>
          <p:cNvPr id="87" name="Text Placeholder 59"/>
          <p:cNvSpPr>
            <a:spLocks noGrp="1"/>
          </p:cNvSpPr>
          <p:nvPr>
            <p:ph type="body" sz="quarter" idx="30" hasCustomPrompt="1"/>
          </p:nvPr>
        </p:nvSpPr>
        <p:spPr>
          <a:xfrm>
            <a:off x="539552" y="2991387"/>
            <a:ext cx="2326252" cy="1045659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grpSp>
        <p:nvGrpSpPr>
          <p:cNvPr id="88" name="Group 4"/>
          <p:cNvGrpSpPr>
            <a:grpSpLocks noChangeAspect="1"/>
          </p:cNvGrpSpPr>
          <p:nvPr userDrawn="1"/>
        </p:nvGrpSpPr>
        <p:grpSpPr bwMode="auto">
          <a:xfrm>
            <a:off x="3995936" y="2191242"/>
            <a:ext cx="3938020" cy="261220"/>
            <a:chOff x="484" y="1461"/>
            <a:chExt cx="4794" cy="318"/>
          </a:xfrm>
          <a:solidFill>
            <a:schemeClr val="accent1">
              <a:lumMod val="75000"/>
            </a:schemeClr>
          </a:solidFill>
        </p:grpSpPr>
        <p:sp>
          <p:nvSpPr>
            <p:cNvPr id="89" name="Freeform 6"/>
            <p:cNvSpPr>
              <a:spLocks/>
            </p:cNvSpPr>
            <p:nvPr userDrawn="1"/>
          </p:nvSpPr>
          <p:spPr bwMode="auto">
            <a:xfrm>
              <a:off x="484" y="1461"/>
              <a:ext cx="4794" cy="318"/>
            </a:xfrm>
            <a:custGeom>
              <a:avLst/>
              <a:gdLst>
                <a:gd name="T0" fmla="*/ 5860 w 6060"/>
                <a:gd name="T1" fmla="*/ 0 h 400"/>
                <a:gd name="T2" fmla="*/ 200 w 6060"/>
                <a:gd name="T3" fmla="*/ 0 h 400"/>
                <a:gd name="T4" fmla="*/ 0 w 6060"/>
                <a:gd name="T5" fmla="*/ 200 h 400"/>
                <a:gd name="T6" fmla="*/ 200 w 6060"/>
                <a:gd name="T7" fmla="*/ 400 h 400"/>
                <a:gd name="T8" fmla="*/ 5860 w 6060"/>
                <a:gd name="T9" fmla="*/ 400 h 400"/>
                <a:gd name="T10" fmla="*/ 6060 w 6060"/>
                <a:gd name="T11" fmla="*/ 200 h 400"/>
                <a:gd name="T12" fmla="*/ 5860 w 6060"/>
                <a:gd name="T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0" h="400">
                  <a:moveTo>
                    <a:pt x="5860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90" y="0"/>
                    <a:pt x="0" y="90"/>
                    <a:pt x="0" y="200"/>
                  </a:cubicBezTo>
                  <a:cubicBezTo>
                    <a:pt x="0" y="311"/>
                    <a:pt x="90" y="400"/>
                    <a:pt x="200" y="400"/>
                  </a:cubicBezTo>
                  <a:cubicBezTo>
                    <a:pt x="5860" y="400"/>
                    <a:pt x="5860" y="400"/>
                    <a:pt x="5860" y="400"/>
                  </a:cubicBezTo>
                  <a:cubicBezTo>
                    <a:pt x="5970" y="400"/>
                    <a:pt x="6060" y="311"/>
                    <a:pt x="6060" y="200"/>
                  </a:cubicBezTo>
                  <a:cubicBezTo>
                    <a:pt x="6060" y="90"/>
                    <a:pt x="5970" y="0"/>
                    <a:pt x="586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"/>
            <p:cNvSpPr>
              <a:spLocks/>
            </p:cNvSpPr>
            <p:nvPr userDrawn="1"/>
          </p:nvSpPr>
          <p:spPr bwMode="auto">
            <a:xfrm>
              <a:off x="1719" y="1531"/>
              <a:ext cx="3489" cy="178"/>
            </a:xfrm>
            <a:custGeom>
              <a:avLst/>
              <a:gdLst>
                <a:gd name="T0" fmla="*/ 112 w 4411"/>
                <a:gd name="T1" fmla="*/ 224 h 224"/>
                <a:gd name="T2" fmla="*/ 0 w 4411"/>
                <a:gd name="T3" fmla="*/ 112 h 224"/>
                <a:gd name="T4" fmla="*/ 112 w 4411"/>
                <a:gd name="T5" fmla="*/ 0 h 224"/>
                <a:gd name="T6" fmla="*/ 4299 w 4411"/>
                <a:gd name="T7" fmla="*/ 0 h 224"/>
                <a:gd name="T8" fmla="*/ 4411 w 4411"/>
                <a:gd name="T9" fmla="*/ 112 h 224"/>
                <a:gd name="T10" fmla="*/ 4299 w 4411"/>
                <a:gd name="T11" fmla="*/ 224 h 224"/>
                <a:gd name="T12" fmla="*/ 112 w 4411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1" h="224">
                  <a:moveTo>
                    <a:pt x="112" y="224"/>
                  </a:moveTo>
                  <a:cubicBezTo>
                    <a:pt x="50" y="224"/>
                    <a:pt x="0" y="174"/>
                    <a:pt x="0" y="112"/>
                  </a:cubicBezTo>
                  <a:cubicBezTo>
                    <a:pt x="0" y="51"/>
                    <a:pt x="50" y="0"/>
                    <a:pt x="112" y="0"/>
                  </a:cubicBezTo>
                  <a:cubicBezTo>
                    <a:pt x="4299" y="0"/>
                    <a:pt x="4299" y="0"/>
                    <a:pt x="4299" y="0"/>
                  </a:cubicBezTo>
                  <a:cubicBezTo>
                    <a:pt x="4360" y="0"/>
                    <a:pt x="4411" y="51"/>
                    <a:pt x="4411" y="112"/>
                  </a:cubicBezTo>
                  <a:cubicBezTo>
                    <a:pt x="4411" y="174"/>
                    <a:pt x="4360" y="224"/>
                    <a:pt x="4299" y="224"/>
                  </a:cubicBezTo>
                  <a:lnTo>
                    <a:pt x="112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/>
            <p:cNvSpPr>
              <a:spLocks/>
            </p:cNvSpPr>
            <p:nvPr userDrawn="1"/>
          </p:nvSpPr>
          <p:spPr bwMode="auto">
            <a:xfrm>
              <a:off x="1719" y="1531"/>
              <a:ext cx="1745" cy="178"/>
            </a:xfrm>
            <a:custGeom>
              <a:avLst/>
              <a:gdLst>
                <a:gd name="T0" fmla="*/ 2206 w 2206"/>
                <a:gd name="T1" fmla="*/ 0 h 224"/>
                <a:gd name="T2" fmla="*/ 2206 w 2206"/>
                <a:gd name="T3" fmla="*/ 224 h 224"/>
                <a:gd name="T4" fmla="*/ 84 w 2206"/>
                <a:gd name="T5" fmla="*/ 224 h 224"/>
                <a:gd name="T6" fmla="*/ 0 w 2206"/>
                <a:gd name="T7" fmla="*/ 112 h 224"/>
                <a:gd name="T8" fmla="*/ 84 w 2206"/>
                <a:gd name="T9" fmla="*/ 0 h 224"/>
                <a:gd name="T10" fmla="*/ 2206 w 2206"/>
                <a:gd name="T11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6" h="224">
                  <a:moveTo>
                    <a:pt x="2206" y="0"/>
                  </a:moveTo>
                  <a:cubicBezTo>
                    <a:pt x="2206" y="224"/>
                    <a:pt x="2206" y="224"/>
                    <a:pt x="2206" y="224"/>
                  </a:cubicBezTo>
                  <a:cubicBezTo>
                    <a:pt x="84" y="224"/>
                    <a:pt x="84" y="224"/>
                    <a:pt x="84" y="224"/>
                  </a:cubicBezTo>
                  <a:cubicBezTo>
                    <a:pt x="37" y="224"/>
                    <a:pt x="0" y="174"/>
                    <a:pt x="0" y="112"/>
                  </a:cubicBezTo>
                  <a:cubicBezTo>
                    <a:pt x="0" y="51"/>
                    <a:pt x="37" y="0"/>
                    <a:pt x="84" y="0"/>
                  </a:cubicBezTo>
                  <a:lnTo>
                    <a:pt x="220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" name="Text Placeholder 59"/>
          <p:cNvSpPr>
            <a:spLocks noGrp="1"/>
          </p:cNvSpPr>
          <p:nvPr>
            <p:ph type="body" sz="quarter" idx="37" hasCustomPrompt="1"/>
          </p:nvPr>
        </p:nvSpPr>
        <p:spPr>
          <a:xfrm>
            <a:off x="4070675" y="2154016"/>
            <a:ext cx="939749" cy="3375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51%</a:t>
            </a:r>
          </a:p>
        </p:txBody>
      </p:sp>
      <p:grpSp>
        <p:nvGrpSpPr>
          <p:cNvPr id="93" name="Group 4"/>
          <p:cNvGrpSpPr>
            <a:grpSpLocks noChangeAspect="1"/>
          </p:cNvGrpSpPr>
          <p:nvPr userDrawn="1"/>
        </p:nvGrpSpPr>
        <p:grpSpPr bwMode="auto">
          <a:xfrm>
            <a:off x="3995936" y="3136909"/>
            <a:ext cx="3938020" cy="261220"/>
            <a:chOff x="484" y="1461"/>
            <a:chExt cx="4794" cy="318"/>
          </a:xfrm>
          <a:solidFill>
            <a:schemeClr val="accent4"/>
          </a:solidFill>
        </p:grpSpPr>
        <p:sp>
          <p:nvSpPr>
            <p:cNvPr id="94" name="Freeform 6"/>
            <p:cNvSpPr>
              <a:spLocks/>
            </p:cNvSpPr>
            <p:nvPr userDrawn="1"/>
          </p:nvSpPr>
          <p:spPr bwMode="auto">
            <a:xfrm>
              <a:off x="484" y="1461"/>
              <a:ext cx="4794" cy="318"/>
            </a:xfrm>
            <a:custGeom>
              <a:avLst/>
              <a:gdLst>
                <a:gd name="T0" fmla="*/ 5860 w 6060"/>
                <a:gd name="T1" fmla="*/ 0 h 400"/>
                <a:gd name="T2" fmla="*/ 200 w 6060"/>
                <a:gd name="T3" fmla="*/ 0 h 400"/>
                <a:gd name="T4" fmla="*/ 0 w 6060"/>
                <a:gd name="T5" fmla="*/ 200 h 400"/>
                <a:gd name="T6" fmla="*/ 200 w 6060"/>
                <a:gd name="T7" fmla="*/ 400 h 400"/>
                <a:gd name="T8" fmla="*/ 5860 w 6060"/>
                <a:gd name="T9" fmla="*/ 400 h 400"/>
                <a:gd name="T10" fmla="*/ 6060 w 6060"/>
                <a:gd name="T11" fmla="*/ 200 h 400"/>
                <a:gd name="T12" fmla="*/ 5860 w 6060"/>
                <a:gd name="T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0" h="400">
                  <a:moveTo>
                    <a:pt x="5860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90" y="0"/>
                    <a:pt x="0" y="90"/>
                    <a:pt x="0" y="200"/>
                  </a:cubicBezTo>
                  <a:cubicBezTo>
                    <a:pt x="0" y="311"/>
                    <a:pt x="90" y="400"/>
                    <a:pt x="200" y="400"/>
                  </a:cubicBezTo>
                  <a:cubicBezTo>
                    <a:pt x="5860" y="400"/>
                    <a:pt x="5860" y="400"/>
                    <a:pt x="5860" y="400"/>
                  </a:cubicBezTo>
                  <a:cubicBezTo>
                    <a:pt x="5970" y="400"/>
                    <a:pt x="6060" y="311"/>
                    <a:pt x="6060" y="200"/>
                  </a:cubicBezTo>
                  <a:cubicBezTo>
                    <a:pt x="6060" y="90"/>
                    <a:pt x="5970" y="0"/>
                    <a:pt x="586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/>
            <p:cNvSpPr>
              <a:spLocks/>
            </p:cNvSpPr>
            <p:nvPr userDrawn="1"/>
          </p:nvSpPr>
          <p:spPr bwMode="auto">
            <a:xfrm>
              <a:off x="1719" y="1531"/>
              <a:ext cx="3489" cy="178"/>
            </a:xfrm>
            <a:custGeom>
              <a:avLst/>
              <a:gdLst>
                <a:gd name="T0" fmla="*/ 112 w 4411"/>
                <a:gd name="T1" fmla="*/ 224 h 224"/>
                <a:gd name="T2" fmla="*/ 0 w 4411"/>
                <a:gd name="T3" fmla="*/ 112 h 224"/>
                <a:gd name="T4" fmla="*/ 112 w 4411"/>
                <a:gd name="T5" fmla="*/ 0 h 224"/>
                <a:gd name="T6" fmla="*/ 4299 w 4411"/>
                <a:gd name="T7" fmla="*/ 0 h 224"/>
                <a:gd name="T8" fmla="*/ 4411 w 4411"/>
                <a:gd name="T9" fmla="*/ 112 h 224"/>
                <a:gd name="T10" fmla="*/ 4299 w 4411"/>
                <a:gd name="T11" fmla="*/ 224 h 224"/>
                <a:gd name="T12" fmla="*/ 112 w 4411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1" h="224">
                  <a:moveTo>
                    <a:pt x="112" y="224"/>
                  </a:moveTo>
                  <a:cubicBezTo>
                    <a:pt x="50" y="224"/>
                    <a:pt x="0" y="174"/>
                    <a:pt x="0" y="112"/>
                  </a:cubicBezTo>
                  <a:cubicBezTo>
                    <a:pt x="0" y="51"/>
                    <a:pt x="50" y="0"/>
                    <a:pt x="112" y="0"/>
                  </a:cubicBezTo>
                  <a:cubicBezTo>
                    <a:pt x="4299" y="0"/>
                    <a:pt x="4299" y="0"/>
                    <a:pt x="4299" y="0"/>
                  </a:cubicBezTo>
                  <a:cubicBezTo>
                    <a:pt x="4360" y="0"/>
                    <a:pt x="4411" y="51"/>
                    <a:pt x="4411" y="112"/>
                  </a:cubicBezTo>
                  <a:cubicBezTo>
                    <a:pt x="4411" y="174"/>
                    <a:pt x="4360" y="224"/>
                    <a:pt x="4299" y="224"/>
                  </a:cubicBezTo>
                  <a:lnTo>
                    <a:pt x="112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6" name="Text Placeholder 59"/>
          <p:cNvSpPr>
            <a:spLocks noGrp="1"/>
          </p:cNvSpPr>
          <p:nvPr>
            <p:ph type="body" sz="quarter" idx="38" hasCustomPrompt="1"/>
          </p:nvPr>
        </p:nvSpPr>
        <p:spPr>
          <a:xfrm>
            <a:off x="4070675" y="3099683"/>
            <a:ext cx="939749" cy="3375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24%</a:t>
            </a:r>
          </a:p>
        </p:txBody>
      </p:sp>
      <p:grpSp>
        <p:nvGrpSpPr>
          <p:cNvPr id="97" name="Group 4"/>
          <p:cNvGrpSpPr>
            <a:grpSpLocks noChangeAspect="1"/>
          </p:cNvGrpSpPr>
          <p:nvPr userDrawn="1"/>
        </p:nvGrpSpPr>
        <p:grpSpPr bwMode="auto">
          <a:xfrm>
            <a:off x="3995936" y="4073013"/>
            <a:ext cx="3938020" cy="261220"/>
            <a:chOff x="484" y="1461"/>
            <a:chExt cx="4794" cy="31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98" name="Freeform 6"/>
            <p:cNvSpPr>
              <a:spLocks/>
            </p:cNvSpPr>
            <p:nvPr userDrawn="1"/>
          </p:nvSpPr>
          <p:spPr bwMode="auto">
            <a:xfrm>
              <a:off x="484" y="1461"/>
              <a:ext cx="4794" cy="318"/>
            </a:xfrm>
            <a:custGeom>
              <a:avLst/>
              <a:gdLst>
                <a:gd name="T0" fmla="*/ 5860 w 6060"/>
                <a:gd name="T1" fmla="*/ 0 h 400"/>
                <a:gd name="T2" fmla="*/ 200 w 6060"/>
                <a:gd name="T3" fmla="*/ 0 h 400"/>
                <a:gd name="T4" fmla="*/ 0 w 6060"/>
                <a:gd name="T5" fmla="*/ 200 h 400"/>
                <a:gd name="T6" fmla="*/ 200 w 6060"/>
                <a:gd name="T7" fmla="*/ 400 h 400"/>
                <a:gd name="T8" fmla="*/ 5860 w 6060"/>
                <a:gd name="T9" fmla="*/ 400 h 400"/>
                <a:gd name="T10" fmla="*/ 6060 w 6060"/>
                <a:gd name="T11" fmla="*/ 200 h 400"/>
                <a:gd name="T12" fmla="*/ 5860 w 6060"/>
                <a:gd name="T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0" h="400">
                  <a:moveTo>
                    <a:pt x="5860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90" y="0"/>
                    <a:pt x="0" y="90"/>
                    <a:pt x="0" y="200"/>
                  </a:cubicBezTo>
                  <a:cubicBezTo>
                    <a:pt x="0" y="311"/>
                    <a:pt x="90" y="400"/>
                    <a:pt x="200" y="400"/>
                  </a:cubicBezTo>
                  <a:cubicBezTo>
                    <a:pt x="5860" y="400"/>
                    <a:pt x="5860" y="400"/>
                    <a:pt x="5860" y="400"/>
                  </a:cubicBezTo>
                  <a:cubicBezTo>
                    <a:pt x="5970" y="400"/>
                    <a:pt x="6060" y="311"/>
                    <a:pt x="6060" y="200"/>
                  </a:cubicBezTo>
                  <a:cubicBezTo>
                    <a:pt x="6060" y="90"/>
                    <a:pt x="5970" y="0"/>
                    <a:pt x="586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"/>
            <p:cNvSpPr>
              <a:spLocks/>
            </p:cNvSpPr>
            <p:nvPr userDrawn="1"/>
          </p:nvSpPr>
          <p:spPr bwMode="auto">
            <a:xfrm>
              <a:off x="1719" y="1531"/>
              <a:ext cx="3489" cy="178"/>
            </a:xfrm>
            <a:custGeom>
              <a:avLst/>
              <a:gdLst>
                <a:gd name="T0" fmla="*/ 112 w 4411"/>
                <a:gd name="T1" fmla="*/ 224 h 224"/>
                <a:gd name="T2" fmla="*/ 0 w 4411"/>
                <a:gd name="T3" fmla="*/ 112 h 224"/>
                <a:gd name="T4" fmla="*/ 112 w 4411"/>
                <a:gd name="T5" fmla="*/ 0 h 224"/>
                <a:gd name="T6" fmla="*/ 4299 w 4411"/>
                <a:gd name="T7" fmla="*/ 0 h 224"/>
                <a:gd name="T8" fmla="*/ 4411 w 4411"/>
                <a:gd name="T9" fmla="*/ 112 h 224"/>
                <a:gd name="T10" fmla="*/ 4299 w 4411"/>
                <a:gd name="T11" fmla="*/ 224 h 224"/>
                <a:gd name="T12" fmla="*/ 112 w 4411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1" h="224">
                  <a:moveTo>
                    <a:pt x="112" y="224"/>
                  </a:moveTo>
                  <a:cubicBezTo>
                    <a:pt x="50" y="224"/>
                    <a:pt x="0" y="174"/>
                    <a:pt x="0" y="112"/>
                  </a:cubicBezTo>
                  <a:cubicBezTo>
                    <a:pt x="0" y="51"/>
                    <a:pt x="50" y="0"/>
                    <a:pt x="112" y="0"/>
                  </a:cubicBezTo>
                  <a:cubicBezTo>
                    <a:pt x="4299" y="0"/>
                    <a:pt x="4299" y="0"/>
                    <a:pt x="4299" y="0"/>
                  </a:cubicBezTo>
                  <a:cubicBezTo>
                    <a:pt x="4360" y="0"/>
                    <a:pt x="4411" y="51"/>
                    <a:pt x="4411" y="112"/>
                  </a:cubicBezTo>
                  <a:cubicBezTo>
                    <a:pt x="4411" y="174"/>
                    <a:pt x="4360" y="224"/>
                    <a:pt x="4299" y="224"/>
                  </a:cubicBezTo>
                  <a:lnTo>
                    <a:pt x="112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0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4067945" y="1835787"/>
            <a:ext cx="3866012" cy="39686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grpSp>
        <p:nvGrpSpPr>
          <p:cNvPr id="101" name="Group 4"/>
          <p:cNvGrpSpPr>
            <a:grpSpLocks noChangeAspect="1"/>
          </p:cNvGrpSpPr>
          <p:nvPr userDrawn="1"/>
        </p:nvGrpSpPr>
        <p:grpSpPr bwMode="auto">
          <a:xfrm rot="5400000">
            <a:off x="3362875" y="1962433"/>
            <a:ext cx="568904" cy="457618"/>
            <a:chOff x="2013" y="922"/>
            <a:chExt cx="1733" cy="1394"/>
          </a:xfrm>
          <a:solidFill>
            <a:schemeClr val="accent1">
              <a:lumMod val="50000"/>
            </a:schemeClr>
          </a:solidFill>
        </p:grpSpPr>
        <p:sp>
          <p:nvSpPr>
            <p:cNvPr id="102" name="Oval 5"/>
            <p:cNvSpPr>
              <a:spLocks noChangeArrowheads="1"/>
            </p:cNvSpPr>
            <p:nvPr userDrawn="1"/>
          </p:nvSpPr>
          <p:spPr bwMode="auto">
            <a:xfrm>
              <a:off x="3717" y="1606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6"/>
            <p:cNvSpPr>
              <a:spLocks noChangeArrowheads="1"/>
            </p:cNvSpPr>
            <p:nvPr userDrawn="1"/>
          </p:nvSpPr>
          <p:spPr bwMode="auto">
            <a:xfrm>
              <a:off x="3579" y="1597"/>
              <a:ext cx="47" cy="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7"/>
            <p:cNvSpPr>
              <a:spLocks noChangeArrowheads="1"/>
            </p:cNvSpPr>
            <p:nvPr userDrawn="1"/>
          </p:nvSpPr>
          <p:spPr bwMode="auto">
            <a:xfrm>
              <a:off x="3438" y="1585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8"/>
            <p:cNvSpPr>
              <a:spLocks noChangeArrowheads="1"/>
            </p:cNvSpPr>
            <p:nvPr userDrawn="1"/>
          </p:nvSpPr>
          <p:spPr bwMode="auto">
            <a:xfrm>
              <a:off x="3298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9"/>
            <p:cNvSpPr>
              <a:spLocks noChangeArrowheads="1"/>
            </p:cNvSpPr>
            <p:nvPr userDrawn="1"/>
          </p:nvSpPr>
          <p:spPr bwMode="auto">
            <a:xfrm>
              <a:off x="3717" y="1739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10"/>
            <p:cNvSpPr>
              <a:spLocks noChangeArrowheads="1"/>
            </p:cNvSpPr>
            <p:nvPr userDrawn="1"/>
          </p:nvSpPr>
          <p:spPr bwMode="auto">
            <a:xfrm>
              <a:off x="3579" y="1730"/>
              <a:ext cx="47" cy="4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11"/>
            <p:cNvSpPr>
              <a:spLocks noChangeArrowheads="1"/>
            </p:cNvSpPr>
            <p:nvPr userDrawn="1"/>
          </p:nvSpPr>
          <p:spPr bwMode="auto">
            <a:xfrm>
              <a:off x="3438" y="1718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12"/>
            <p:cNvSpPr>
              <a:spLocks noChangeArrowheads="1"/>
            </p:cNvSpPr>
            <p:nvPr userDrawn="1"/>
          </p:nvSpPr>
          <p:spPr bwMode="auto">
            <a:xfrm>
              <a:off x="3298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13"/>
            <p:cNvSpPr>
              <a:spLocks noChangeArrowheads="1"/>
            </p:cNvSpPr>
            <p:nvPr userDrawn="1"/>
          </p:nvSpPr>
          <p:spPr bwMode="auto">
            <a:xfrm>
              <a:off x="3717" y="187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14"/>
            <p:cNvSpPr>
              <a:spLocks noChangeArrowheads="1"/>
            </p:cNvSpPr>
            <p:nvPr userDrawn="1"/>
          </p:nvSpPr>
          <p:spPr bwMode="auto">
            <a:xfrm>
              <a:off x="3579" y="1865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15"/>
            <p:cNvSpPr>
              <a:spLocks noChangeArrowheads="1"/>
            </p:cNvSpPr>
            <p:nvPr userDrawn="1"/>
          </p:nvSpPr>
          <p:spPr bwMode="auto">
            <a:xfrm>
              <a:off x="3438" y="1852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16"/>
            <p:cNvSpPr>
              <a:spLocks noChangeArrowheads="1"/>
            </p:cNvSpPr>
            <p:nvPr userDrawn="1"/>
          </p:nvSpPr>
          <p:spPr bwMode="auto">
            <a:xfrm>
              <a:off x="3298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17"/>
            <p:cNvSpPr>
              <a:spLocks noChangeArrowheads="1"/>
            </p:cNvSpPr>
            <p:nvPr userDrawn="1"/>
          </p:nvSpPr>
          <p:spPr bwMode="auto">
            <a:xfrm>
              <a:off x="3717" y="1337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18"/>
            <p:cNvSpPr>
              <a:spLocks noChangeArrowheads="1"/>
            </p:cNvSpPr>
            <p:nvPr userDrawn="1"/>
          </p:nvSpPr>
          <p:spPr bwMode="auto">
            <a:xfrm>
              <a:off x="3579" y="1328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19"/>
            <p:cNvSpPr>
              <a:spLocks noChangeArrowheads="1"/>
            </p:cNvSpPr>
            <p:nvPr userDrawn="1"/>
          </p:nvSpPr>
          <p:spPr bwMode="auto">
            <a:xfrm>
              <a:off x="3438" y="1316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0"/>
            <p:cNvSpPr>
              <a:spLocks noChangeArrowheads="1"/>
            </p:cNvSpPr>
            <p:nvPr userDrawn="1"/>
          </p:nvSpPr>
          <p:spPr bwMode="auto">
            <a:xfrm>
              <a:off x="3298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1"/>
            <p:cNvSpPr>
              <a:spLocks noChangeArrowheads="1"/>
            </p:cNvSpPr>
            <p:nvPr userDrawn="1"/>
          </p:nvSpPr>
          <p:spPr bwMode="auto">
            <a:xfrm>
              <a:off x="3717" y="1471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2"/>
            <p:cNvSpPr>
              <a:spLocks noChangeArrowheads="1"/>
            </p:cNvSpPr>
            <p:nvPr userDrawn="1"/>
          </p:nvSpPr>
          <p:spPr bwMode="auto">
            <a:xfrm>
              <a:off x="3579" y="1462"/>
              <a:ext cx="47" cy="4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3"/>
            <p:cNvSpPr>
              <a:spLocks noChangeArrowheads="1"/>
            </p:cNvSpPr>
            <p:nvPr userDrawn="1"/>
          </p:nvSpPr>
          <p:spPr bwMode="auto">
            <a:xfrm>
              <a:off x="3438" y="1450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4"/>
            <p:cNvSpPr>
              <a:spLocks noChangeArrowheads="1"/>
            </p:cNvSpPr>
            <p:nvPr userDrawn="1"/>
          </p:nvSpPr>
          <p:spPr bwMode="auto">
            <a:xfrm>
              <a:off x="3298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5"/>
            <p:cNvSpPr>
              <a:spLocks noChangeArrowheads="1"/>
            </p:cNvSpPr>
            <p:nvPr userDrawn="1"/>
          </p:nvSpPr>
          <p:spPr bwMode="auto">
            <a:xfrm>
              <a:off x="3170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6"/>
            <p:cNvSpPr>
              <a:spLocks noChangeArrowheads="1"/>
            </p:cNvSpPr>
            <p:nvPr userDrawn="1"/>
          </p:nvSpPr>
          <p:spPr bwMode="auto">
            <a:xfrm>
              <a:off x="3170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"/>
            <p:cNvSpPr>
              <a:spLocks noChangeArrowheads="1"/>
            </p:cNvSpPr>
            <p:nvPr userDrawn="1"/>
          </p:nvSpPr>
          <p:spPr bwMode="auto">
            <a:xfrm>
              <a:off x="3170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"/>
            <p:cNvSpPr>
              <a:spLocks noChangeArrowheads="1"/>
            </p:cNvSpPr>
            <p:nvPr userDrawn="1"/>
          </p:nvSpPr>
          <p:spPr bwMode="auto">
            <a:xfrm>
              <a:off x="3170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9"/>
            <p:cNvSpPr>
              <a:spLocks noChangeArrowheads="1"/>
            </p:cNvSpPr>
            <p:nvPr userDrawn="1"/>
          </p:nvSpPr>
          <p:spPr bwMode="auto">
            <a:xfrm>
              <a:off x="3170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30"/>
            <p:cNvSpPr>
              <a:spLocks noChangeArrowheads="1"/>
            </p:cNvSpPr>
            <p:nvPr userDrawn="1"/>
          </p:nvSpPr>
          <p:spPr bwMode="auto">
            <a:xfrm>
              <a:off x="3042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31"/>
            <p:cNvSpPr>
              <a:spLocks noChangeArrowheads="1"/>
            </p:cNvSpPr>
            <p:nvPr userDrawn="1"/>
          </p:nvSpPr>
          <p:spPr bwMode="auto">
            <a:xfrm>
              <a:off x="3042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32"/>
            <p:cNvSpPr>
              <a:spLocks noChangeArrowheads="1"/>
            </p:cNvSpPr>
            <p:nvPr userDrawn="1"/>
          </p:nvSpPr>
          <p:spPr bwMode="auto">
            <a:xfrm>
              <a:off x="3042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33"/>
            <p:cNvSpPr>
              <a:spLocks noChangeArrowheads="1"/>
            </p:cNvSpPr>
            <p:nvPr userDrawn="1"/>
          </p:nvSpPr>
          <p:spPr bwMode="auto">
            <a:xfrm>
              <a:off x="3042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34"/>
            <p:cNvSpPr>
              <a:spLocks noChangeArrowheads="1"/>
            </p:cNvSpPr>
            <p:nvPr userDrawn="1"/>
          </p:nvSpPr>
          <p:spPr bwMode="auto">
            <a:xfrm>
              <a:off x="3042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35"/>
            <p:cNvSpPr>
              <a:spLocks noChangeArrowheads="1"/>
            </p:cNvSpPr>
            <p:nvPr userDrawn="1"/>
          </p:nvSpPr>
          <p:spPr bwMode="auto">
            <a:xfrm>
              <a:off x="2913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36"/>
            <p:cNvSpPr>
              <a:spLocks noChangeArrowheads="1"/>
            </p:cNvSpPr>
            <p:nvPr userDrawn="1"/>
          </p:nvSpPr>
          <p:spPr bwMode="auto">
            <a:xfrm>
              <a:off x="2913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37"/>
            <p:cNvSpPr>
              <a:spLocks noChangeArrowheads="1"/>
            </p:cNvSpPr>
            <p:nvPr userDrawn="1"/>
          </p:nvSpPr>
          <p:spPr bwMode="auto">
            <a:xfrm>
              <a:off x="2913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38"/>
            <p:cNvSpPr>
              <a:spLocks noChangeArrowheads="1"/>
            </p:cNvSpPr>
            <p:nvPr userDrawn="1"/>
          </p:nvSpPr>
          <p:spPr bwMode="auto">
            <a:xfrm>
              <a:off x="2913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39"/>
            <p:cNvSpPr>
              <a:spLocks noChangeArrowheads="1"/>
            </p:cNvSpPr>
            <p:nvPr userDrawn="1"/>
          </p:nvSpPr>
          <p:spPr bwMode="auto">
            <a:xfrm>
              <a:off x="2913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40"/>
            <p:cNvSpPr>
              <a:spLocks noChangeArrowheads="1"/>
            </p:cNvSpPr>
            <p:nvPr userDrawn="1"/>
          </p:nvSpPr>
          <p:spPr bwMode="auto">
            <a:xfrm>
              <a:off x="2785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41"/>
            <p:cNvSpPr>
              <a:spLocks noChangeArrowheads="1"/>
            </p:cNvSpPr>
            <p:nvPr userDrawn="1"/>
          </p:nvSpPr>
          <p:spPr bwMode="auto">
            <a:xfrm>
              <a:off x="2785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42"/>
            <p:cNvSpPr>
              <a:spLocks noChangeArrowheads="1"/>
            </p:cNvSpPr>
            <p:nvPr userDrawn="1"/>
          </p:nvSpPr>
          <p:spPr bwMode="auto">
            <a:xfrm>
              <a:off x="2785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43"/>
            <p:cNvSpPr>
              <a:spLocks noChangeArrowheads="1"/>
            </p:cNvSpPr>
            <p:nvPr userDrawn="1"/>
          </p:nvSpPr>
          <p:spPr bwMode="auto">
            <a:xfrm>
              <a:off x="2785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44"/>
            <p:cNvSpPr>
              <a:spLocks noChangeArrowheads="1"/>
            </p:cNvSpPr>
            <p:nvPr userDrawn="1"/>
          </p:nvSpPr>
          <p:spPr bwMode="auto">
            <a:xfrm>
              <a:off x="2785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45"/>
            <p:cNvSpPr>
              <a:spLocks noChangeArrowheads="1"/>
            </p:cNvSpPr>
            <p:nvPr userDrawn="1"/>
          </p:nvSpPr>
          <p:spPr bwMode="auto">
            <a:xfrm>
              <a:off x="2655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46"/>
            <p:cNvSpPr>
              <a:spLocks noChangeArrowheads="1"/>
            </p:cNvSpPr>
            <p:nvPr userDrawn="1"/>
          </p:nvSpPr>
          <p:spPr bwMode="auto">
            <a:xfrm>
              <a:off x="2655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47"/>
            <p:cNvSpPr>
              <a:spLocks noChangeArrowheads="1"/>
            </p:cNvSpPr>
            <p:nvPr userDrawn="1"/>
          </p:nvSpPr>
          <p:spPr bwMode="auto">
            <a:xfrm>
              <a:off x="2655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48"/>
            <p:cNvSpPr>
              <a:spLocks noChangeArrowheads="1"/>
            </p:cNvSpPr>
            <p:nvPr userDrawn="1"/>
          </p:nvSpPr>
          <p:spPr bwMode="auto">
            <a:xfrm>
              <a:off x="2655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49"/>
            <p:cNvSpPr>
              <a:spLocks noChangeArrowheads="1"/>
            </p:cNvSpPr>
            <p:nvPr userDrawn="1"/>
          </p:nvSpPr>
          <p:spPr bwMode="auto">
            <a:xfrm>
              <a:off x="2655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50"/>
            <p:cNvSpPr>
              <a:spLocks noChangeArrowheads="1"/>
            </p:cNvSpPr>
            <p:nvPr userDrawn="1"/>
          </p:nvSpPr>
          <p:spPr bwMode="auto">
            <a:xfrm>
              <a:off x="2528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51"/>
            <p:cNvSpPr>
              <a:spLocks noChangeArrowheads="1"/>
            </p:cNvSpPr>
            <p:nvPr userDrawn="1"/>
          </p:nvSpPr>
          <p:spPr bwMode="auto">
            <a:xfrm>
              <a:off x="2528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52"/>
            <p:cNvSpPr>
              <a:spLocks noChangeArrowheads="1"/>
            </p:cNvSpPr>
            <p:nvPr userDrawn="1"/>
          </p:nvSpPr>
          <p:spPr bwMode="auto">
            <a:xfrm>
              <a:off x="2528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53"/>
            <p:cNvSpPr>
              <a:spLocks noChangeArrowheads="1"/>
            </p:cNvSpPr>
            <p:nvPr userDrawn="1"/>
          </p:nvSpPr>
          <p:spPr bwMode="auto">
            <a:xfrm>
              <a:off x="2528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54"/>
            <p:cNvSpPr>
              <a:spLocks noChangeArrowheads="1"/>
            </p:cNvSpPr>
            <p:nvPr userDrawn="1"/>
          </p:nvSpPr>
          <p:spPr bwMode="auto">
            <a:xfrm>
              <a:off x="2528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55"/>
            <p:cNvSpPr>
              <a:spLocks noChangeArrowheads="1"/>
            </p:cNvSpPr>
            <p:nvPr userDrawn="1"/>
          </p:nvSpPr>
          <p:spPr bwMode="auto">
            <a:xfrm>
              <a:off x="2401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56"/>
            <p:cNvSpPr>
              <a:spLocks noChangeArrowheads="1"/>
            </p:cNvSpPr>
            <p:nvPr userDrawn="1"/>
          </p:nvSpPr>
          <p:spPr bwMode="auto">
            <a:xfrm>
              <a:off x="2401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57"/>
            <p:cNvSpPr>
              <a:spLocks noChangeArrowheads="1"/>
            </p:cNvSpPr>
            <p:nvPr userDrawn="1"/>
          </p:nvSpPr>
          <p:spPr bwMode="auto">
            <a:xfrm>
              <a:off x="2401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58"/>
            <p:cNvSpPr>
              <a:spLocks noChangeArrowheads="1"/>
            </p:cNvSpPr>
            <p:nvPr userDrawn="1"/>
          </p:nvSpPr>
          <p:spPr bwMode="auto">
            <a:xfrm>
              <a:off x="2401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59"/>
            <p:cNvSpPr>
              <a:spLocks noChangeArrowheads="1"/>
            </p:cNvSpPr>
            <p:nvPr userDrawn="1"/>
          </p:nvSpPr>
          <p:spPr bwMode="auto">
            <a:xfrm>
              <a:off x="2401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60"/>
            <p:cNvSpPr>
              <a:spLocks noChangeArrowheads="1"/>
            </p:cNvSpPr>
            <p:nvPr userDrawn="1"/>
          </p:nvSpPr>
          <p:spPr bwMode="auto">
            <a:xfrm>
              <a:off x="2274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61"/>
            <p:cNvSpPr>
              <a:spLocks noChangeArrowheads="1"/>
            </p:cNvSpPr>
            <p:nvPr userDrawn="1"/>
          </p:nvSpPr>
          <p:spPr bwMode="auto">
            <a:xfrm>
              <a:off x="2274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62"/>
            <p:cNvSpPr>
              <a:spLocks noChangeArrowheads="1"/>
            </p:cNvSpPr>
            <p:nvPr userDrawn="1"/>
          </p:nvSpPr>
          <p:spPr bwMode="auto">
            <a:xfrm>
              <a:off x="2274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63"/>
            <p:cNvSpPr>
              <a:spLocks noChangeArrowheads="1"/>
            </p:cNvSpPr>
            <p:nvPr userDrawn="1"/>
          </p:nvSpPr>
          <p:spPr bwMode="auto">
            <a:xfrm>
              <a:off x="2274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64"/>
            <p:cNvSpPr>
              <a:spLocks noChangeArrowheads="1"/>
            </p:cNvSpPr>
            <p:nvPr userDrawn="1"/>
          </p:nvSpPr>
          <p:spPr bwMode="auto">
            <a:xfrm>
              <a:off x="2274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65"/>
            <p:cNvSpPr>
              <a:spLocks noChangeArrowheads="1"/>
            </p:cNvSpPr>
            <p:nvPr userDrawn="1"/>
          </p:nvSpPr>
          <p:spPr bwMode="auto">
            <a:xfrm>
              <a:off x="2146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66"/>
            <p:cNvSpPr>
              <a:spLocks noChangeArrowheads="1"/>
            </p:cNvSpPr>
            <p:nvPr userDrawn="1"/>
          </p:nvSpPr>
          <p:spPr bwMode="auto">
            <a:xfrm>
              <a:off x="2013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67"/>
            <p:cNvSpPr>
              <a:spLocks noChangeArrowheads="1"/>
            </p:cNvSpPr>
            <p:nvPr userDrawn="1"/>
          </p:nvSpPr>
          <p:spPr bwMode="auto">
            <a:xfrm>
              <a:off x="2146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68"/>
            <p:cNvSpPr>
              <a:spLocks noChangeArrowheads="1"/>
            </p:cNvSpPr>
            <p:nvPr userDrawn="1"/>
          </p:nvSpPr>
          <p:spPr bwMode="auto">
            <a:xfrm>
              <a:off x="2146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69"/>
            <p:cNvSpPr>
              <a:spLocks noChangeArrowheads="1"/>
            </p:cNvSpPr>
            <p:nvPr userDrawn="1"/>
          </p:nvSpPr>
          <p:spPr bwMode="auto">
            <a:xfrm>
              <a:off x="2407" y="1980"/>
              <a:ext cx="82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70"/>
            <p:cNvSpPr>
              <a:spLocks noChangeArrowheads="1"/>
            </p:cNvSpPr>
            <p:nvPr userDrawn="1"/>
          </p:nvSpPr>
          <p:spPr bwMode="auto">
            <a:xfrm>
              <a:off x="2534" y="1980"/>
              <a:ext cx="83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71"/>
            <p:cNvSpPr>
              <a:spLocks noChangeArrowheads="1"/>
            </p:cNvSpPr>
            <p:nvPr userDrawn="1"/>
          </p:nvSpPr>
          <p:spPr bwMode="auto">
            <a:xfrm>
              <a:off x="2662" y="1980"/>
              <a:ext cx="83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72"/>
            <p:cNvSpPr>
              <a:spLocks noChangeArrowheads="1"/>
            </p:cNvSpPr>
            <p:nvPr userDrawn="1"/>
          </p:nvSpPr>
          <p:spPr bwMode="auto">
            <a:xfrm>
              <a:off x="2534" y="211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73"/>
            <p:cNvSpPr>
              <a:spLocks noChangeArrowheads="1"/>
            </p:cNvSpPr>
            <p:nvPr userDrawn="1"/>
          </p:nvSpPr>
          <p:spPr bwMode="auto">
            <a:xfrm>
              <a:off x="2662" y="211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74"/>
            <p:cNvSpPr>
              <a:spLocks noChangeArrowheads="1"/>
            </p:cNvSpPr>
            <p:nvPr userDrawn="1"/>
          </p:nvSpPr>
          <p:spPr bwMode="auto">
            <a:xfrm>
              <a:off x="2677" y="2264"/>
              <a:ext cx="52" cy="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75"/>
            <p:cNvSpPr>
              <a:spLocks noChangeArrowheads="1"/>
            </p:cNvSpPr>
            <p:nvPr userDrawn="1"/>
          </p:nvSpPr>
          <p:spPr bwMode="auto">
            <a:xfrm>
              <a:off x="2407" y="1175"/>
              <a:ext cx="82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76"/>
            <p:cNvSpPr>
              <a:spLocks noChangeArrowheads="1"/>
            </p:cNvSpPr>
            <p:nvPr userDrawn="1"/>
          </p:nvSpPr>
          <p:spPr bwMode="auto">
            <a:xfrm>
              <a:off x="2534" y="117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77"/>
            <p:cNvSpPr>
              <a:spLocks noChangeArrowheads="1"/>
            </p:cNvSpPr>
            <p:nvPr userDrawn="1"/>
          </p:nvSpPr>
          <p:spPr bwMode="auto">
            <a:xfrm>
              <a:off x="2662" y="117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78"/>
            <p:cNvSpPr>
              <a:spLocks noChangeArrowheads="1"/>
            </p:cNvSpPr>
            <p:nvPr userDrawn="1"/>
          </p:nvSpPr>
          <p:spPr bwMode="auto">
            <a:xfrm>
              <a:off x="2534" y="1041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79"/>
            <p:cNvSpPr>
              <a:spLocks noChangeArrowheads="1"/>
            </p:cNvSpPr>
            <p:nvPr userDrawn="1"/>
          </p:nvSpPr>
          <p:spPr bwMode="auto">
            <a:xfrm>
              <a:off x="2662" y="1041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80"/>
            <p:cNvSpPr>
              <a:spLocks noChangeArrowheads="1"/>
            </p:cNvSpPr>
            <p:nvPr userDrawn="1"/>
          </p:nvSpPr>
          <p:spPr bwMode="auto">
            <a:xfrm>
              <a:off x="2677" y="922"/>
              <a:ext cx="52" cy="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8" name="Text Placeholder 42"/>
          <p:cNvSpPr>
            <a:spLocks noGrp="1"/>
          </p:cNvSpPr>
          <p:nvPr>
            <p:ph type="body" sz="quarter" idx="40" hasCustomPrompt="1"/>
          </p:nvPr>
        </p:nvSpPr>
        <p:spPr>
          <a:xfrm>
            <a:off x="4067945" y="2797131"/>
            <a:ext cx="3866012" cy="39686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sp>
        <p:nvSpPr>
          <p:cNvPr id="179" name="Text Placeholder 42"/>
          <p:cNvSpPr>
            <a:spLocks noGrp="1"/>
          </p:cNvSpPr>
          <p:nvPr>
            <p:ph type="body" sz="quarter" idx="41" hasCustomPrompt="1"/>
          </p:nvPr>
        </p:nvSpPr>
        <p:spPr>
          <a:xfrm>
            <a:off x="4067945" y="3733654"/>
            <a:ext cx="3866012" cy="39686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sp>
        <p:nvSpPr>
          <p:cNvPr id="180" name="Freeform 8"/>
          <p:cNvSpPr>
            <a:spLocks/>
          </p:cNvSpPr>
          <p:nvPr userDrawn="1"/>
        </p:nvSpPr>
        <p:spPr bwMode="auto">
          <a:xfrm>
            <a:off x="5010424" y="3194410"/>
            <a:ext cx="689414" cy="146217"/>
          </a:xfrm>
          <a:custGeom>
            <a:avLst/>
            <a:gdLst/>
            <a:ahLst/>
            <a:cxnLst/>
            <a:rect l="l" t="t" r="r" b="b"/>
            <a:pathLst>
              <a:path w="689414" h="146217">
                <a:moveTo>
                  <a:pt x="54582" y="0"/>
                </a:moveTo>
                <a:lnTo>
                  <a:pt x="689414" y="0"/>
                </a:lnTo>
                <a:lnTo>
                  <a:pt x="689414" y="146217"/>
                </a:lnTo>
                <a:cubicBezTo>
                  <a:pt x="54582" y="146217"/>
                  <a:pt x="54582" y="146217"/>
                  <a:pt x="54582" y="146217"/>
                </a:cubicBezTo>
                <a:cubicBezTo>
                  <a:pt x="24042" y="146217"/>
                  <a:pt x="0" y="113579"/>
                  <a:pt x="0" y="73109"/>
                </a:cubicBezTo>
                <a:cubicBezTo>
                  <a:pt x="0" y="33291"/>
                  <a:pt x="24042" y="0"/>
                  <a:pt x="54582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81" name="Group 4"/>
          <p:cNvGrpSpPr>
            <a:grpSpLocks noChangeAspect="1"/>
          </p:cNvGrpSpPr>
          <p:nvPr userDrawn="1"/>
        </p:nvGrpSpPr>
        <p:grpSpPr bwMode="auto">
          <a:xfrm rot="16200000">
            <a:off x="3362875" y="2916604"/>
            <a:ext cx="568904" cy="457618"/>
            <a:chOff x="2013" y="922"/>
            <a:chExt cx="1733" cy="1394"/>
          </a:xfrm>
          <a:solidFill>
            <a:schemeClr val="accent4">
              <a:lumMod val="75000"/>
            </a:schemeClr>
          </a:solidFill>
        </p:grpSpPr>
        <p:sp>
          <p:nvSpPr>
            <p:cNvPr id="182" name="Oval 5"/>
            <p:cNvSpPr>
              <a:spLocks noChangeArrowheads="1"/>
            </p:cNvSpPr>
            <p:nvPr userDrawn="1"/>
          </p:nvSpPr>
          <p:spPr bwMode="auto">
            <a:xfrm>
              <a:off x="3717" y="1606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6"/>
            <p:cNvSpPr>
              <a:spLocks noChangeArrowheads="1"/>
            </p:cNvSpPr>
            <p:nvPr userDrawn="1"/>
          </p:nvSpPr>
          <p:spPr bwMode="auto">
            <a:xfrm>
              <a:off x="3579" y="1597"/>
              <a:ext cx="47" cy="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7"/>
            <p:cNvSpPr>
              <a:spLocks noChangeArrowheads="1"/>
            </p:cNvSpPr>
            <p:nvPr userDrawn="1"/>
          </p:nvSpPr>
          <p:spPr bwMode="auto">
            <a:xfrm>
              <a:off x="3438" y="1585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8"/>
            <p:cNvSpPr>
              <a:spLocks noChangeArrowheads="1"/>
            </p:cNvSpPr>
            <p:nvPr userDrawn="1"/>
          </p:nvSpPr>
          <p:spPr bwMode="auto">
            <a:xfrm>
              <a:off x="3298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9"/>
            <p:cNvSpPr>
              <a:spLocks noChangeArrowheads="1"/>
            </p:cNvSpPr>
            <p:nvPr userDrawn="1"/>
          </p:nvSpPr>
          <p:spPr bwMode="auto">
            <a:xfrm>
              <a:off x="3717" y="1739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10"/>
            <p:cNvSpPr>
              <a:spLocks noChangeArrowheads="1"/>
            </p:cNvSpPr>
            <p:nvPr userDrawn="1"/>
          </p:nvSpPr>
          <p:spPr bwMode="auto">
            <a:xfrm>
              <a:off x="3579" y="1730"/>
              <a:ext cx="47" cy="4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11"/>
            <p:cNvSpPr>
              <a:spLocks noChangeArrowheads="1"/>
            </p:cNvSpPr>
            <p:nvPr userDrawn="1"/>
          </p:nvSpPr>
          <p:spPr bwMode="auto">
            <a:xfrm>
              <a:off x="3438" y="1718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12"/>
            <p:cNvSpPr>
              <a:spLocks noChangeArrowheads="1"/>
            </p:cNvSpPr>
            <p:nvPr userDrawn="1"/>
          </p:nvSpPr>
          <p:spPr bwMode="auto">
            <a:xfrm>
              <a:off x="3298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13"/>
            <p:cNvSpPr>
              <a:spLocks noChangeArrowheads="1"/>
            </p:cNvSpPr>
            <p:nvPr userDrawn="1"/>
          </p:nvSpPr>
          <p:spPr bwMode="auto">
            <a:xfrm>
              <a:off x="3717" y="187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14"/>
            <p:cNvSpPr>
              <a:spLocks noChangeArrowheads="1"/>
            </p:cNvSpPr>
            <p:nvPr userDrawn="1"/>
          </p:nvSpPr>
          <p:spPr bwMode="auto">
            <a:xfrm>
              <a:off x="3579" y="1865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15"/>
            <p:cNvSpPr>
              <a:spLocks noChangeArrowheads="1"/>
            </p:cNvSpPr>
            <p:nvPr userDrawn="1"/>
          </p:nvSpPr>
          <p:spPr bwMode="auto">
            <a:xfrm>
              <a:off x="3438" y="1852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16"/>
            <p:cNvSpPr>
              <a:spLocks noChangeArrowheads="1"/>
            </p:cNvSpPr>
            <p:nvPr userDrawn="1"/>
          </p:nvSpPr>
          <p:spPr bwMode="auto">
            <a:xfrm>
              <a:off x="3298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17"/>
            <p:cNvSpPr>
              <a:spLocks noChangeArrowheads="1"/>
            </p:cNvSpPr>
            <p:nvPr userDrawn="1"/>
          </p:nvSpPr>
          <p:spPr bwMode="auto">
            <a:xfrm>
              <a:off x="3717" y="1337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18"/>
            <p:cNvSpPr>
              <a:spLocks noChangeArrowheads="1"/>
            </p:cNvSpPr>
            <p:nvPr userDrawn="1"/>
          </p:nvSpPr>
          <p:spPr bwMode="auto">
            <a:xfrm>
              <a:off x="3579" y="1328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19"/>
            <p:cNvSpPr>
              <a:spLocks noChangeArrowheads="1"/>
            </p:cNvSpPr>
            <p:nvPr userDrawn="1"/>
          </p:nvSpPr>
          <p:spPr bwMode="auto">
            <a:xfrm>
              <a:off x="3438" y="1316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20"/>
            <p:cNvSpPr>
              <a:spLocks noChangeArrowheads="1"/>
            </p:cNvSpPr>
            <p:nvPr userDrawn="1"/>
          </p:nvSpPr>
          <p:spPr bwMode="auto">
            <a:xfrm>
              <a:off x="3298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21"/>
            <p:cNvSpPr>
              <a:spLocks noChangeArrowheads="1"/>
            </p:cNvSpPr>
            <p:nvPr userDrawn="1"/>
          </p:nvSpPr>
          <p:spPr bwMode="auto">
            <a:xfrm>
              <a:off x="3717" y="1471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22"/>
            <p:cNvSpPr>
              <a:spLocks noChangeArrowheads="1"/>
            </p:cNvSpPr>
            <p:nvPr userDrawn="1"/>
          </p:nvSpPr>
          <p:spPr bwMode="auto">
            <a:xfrm>
              <a:off x="3579" y="1462"/>
              <a:ext cx="47" cy="4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23"/>
            <p:cNvSpPr>
              <a:spLocks noChangeArrowheads="1"/>
            </p:cNvSpPr>
            <p:nvPr userDrawn="1"/>
          </p:nvSpPr>
          <p:spPr bwMode="auto">
            <a:xfrm>
              <a:off x="3438" y="1450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Oval 24"/>
            <p:cNvSpPr>
              <a:spLocks noChangeArrowheads="1"/>
            </p:cNvSpPr>
            <p:nvPr userDrawn="1"/>
          </p:nvSpPr>
          <p:spPr bwMode="auto">
            <a:xfrm>
              <a:off x="3298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Oval 25"/>
            <p:cNvSpPr>
              <a:spLocks noChangeArrowheads="1"/>
            </p:cNvSpPr>
            <p:nvPr userDrawn="1"/>
          </p:nvSpPr>
          <p:spPr bwMode="auto">
            <a:xfrm>
              <a:off x="3170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26"/>
            <p:cNvSpPr>
              <a:spLocks noChangeArrowheads="1"/>
            </p:cNvSpPr>
            <p:nvPr userDrawn="1"/>
          </p:nvSpPr>
          <p:spPr bwMode="auto">
            <a:xfrm>
              <a:off x="3170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27"/>
            <p:cNvSpPr>
              <a:spLocks noChangeArrowheads="1"/>
            </p:cNvSpPr>
            <p:nvPr userDrawn="1"/>
          </p:nvSpPr>
          <p:spPr bwMode="auto">
            <a:xfrm>
              <a:off x="3170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28"/>
            <p:cNvSpPr>
              <a:spLocks noChangeArrowheads="1"/>
            </p:cNvSpPr>
            <p:nvPr userDrawn="1"/>
          </p:nvSpPr>
          <p:spPr bwMode="auto">
            <a:xfrm>
              <a:off x="3170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29"/>
            <p:cNvSpPr>
              <a:spLocks noChangeArrowheads="1"/>
            </p:cNvSpPr>
            <p:nvPr userDrawn="1"/>
          </p:nvSpPr>
          <p:spPr bwMode="auto">
            <a:xfrm>
              <a:off x="3170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30"/>
            <p:cNvSpPr>
              <a:spLocks noChangeArrowheads="1"/>
            </p:cNvSpPr>
            <p:nvPr userDrawn="1"/>
          </p:nvSpPr>
          <p:spPr bwMode="auto">
            <a:xfrm>
              <a:off x="3042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Oval 31"/>
            <p:cNvSpPr>
              <a:spLocks noChangeArrowheads="1"/>
            </p:cNvSpPr>
            <p:nvPr userDrawn="1"/>
          </p:nvSpPr>
          <p:spPr bwMode="auto">
            <a:xfrm>
              <a:off x="3042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Oval 32"/>
            <p:cNvSpPr>
              <a:spLocks noChangeArrowheads="1"/>
            </p:cNvSpPr>
            <p:nvPr userDrawn="1"/>
          </p:nvSpPr>
          <p:spPr bwMode="auto">
            <a:xfrm>
              <a:off x="3042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33"/>
            <p:cNvSpPr>
              <a:spLocks noChangeArrowheads="1"/>
            </p:cNvSpPr>
            <p:nvPr userDrawn="1"/>
          </p:nvSpPr>
          <p:spPr bwMode="auto">
            <a:xfrm>
              <a:off x="3042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34"/>
            <p:cNvSpPr>
              <a:spLocks noChangeArrowheads="1"/>
            </p:cNvSpPr>
            <p:nvPr userDrawn="1"/>
          </p:nvSpPr>
          <p:spPr bwMode="auto">
            <a:xfrm>
              <a:off x="3042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35"/>
            <p:cNvSpPr>
              <a:spLocks noChangeArrowheads="1"/>
            </p:cNvSpPr>
            <p:nvPr userDrawn="1"/>
          </p:nvSpPr>
          <p:spPr bwMode="auto">
            <a:xfrm>
              <a:off x="2913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val 36"/>
            <p:cNvSpPr>
              <a:spLocks noChangeArrowheads="1"/>
            </p:cNvSpPr>
            <p:nvPr userDrawn="1"/>
          </p:nvSpPr>
          <p:spPr bwMode="auto">
            <a:xfrm>
              <a:off x="2913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Oval 37"/>
            <p:cNvSpPr>
              <a:spLocks noChangeArrowheads="1"/>
            </p:cNvSpPr>
            <p:nvPr userDrawn="1"/>
          </p:nvSpPr>
          <p:spPr bwMode="auto">
            <a:xfrm>
              <a:off x="2913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Oval 38"/>
            <p:cNvSpPr>
              <a:spLocks noChangeArrowheads="1"/>
            </p:cNvSpPr>
            <p:nvPr userDrawn="1"/>
          </p:nvSpPr>
          <p:spPr bwMode="auto">
            <a:xfrm>
              <a:off x="2913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Oval 39"/>
            <p:cNvSpPr>
              <a:spLocks noChangeArrowheads="1"/>
            </p:cNvSpPr>
            <p:nvPr userDrawn="1"/>
          </p:nvSpPr>
          <p:spPr bwMode="auto">
            <a:xfrm>
              <a:off x="2913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40"/>
            <p:cNvSpPr>
              <a:spLocks noChangeArrowheads="1"/>
            </p:cNvSpPr>
            <p:nvPr userDrawn="1"/>
          </p:nvSpPr>
          <p:spPr bwMode="auto">
            <a:xfrm>
              <a:off x="2785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41"/>
            <p:cNvSpPr>
              <a:spLocks noChangeArrowheads="1"/>
            </p:cNvSpPr>
            <p:nvPr userDrawn="1"/>
          </p:nvSpPr>
          <p:spPr bwMode="auto">
            <a:xfrm>
              <a:off x="2785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42"/>
            <p:cNvSpPr>
              <a:spLocks noChangeArrowheads="1"/>
            </p:cNvSpPr>
            <p:nvPr userDrawn="1"/>
          </p:nvSpPr>
          <p:spPr bwMode="auto">
            <a:xfrm>
              <a:off x="2785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43"/>
            <p:cNvSpPr>
              <a:spLocks noChangeArrowheads="1"/>
            </p:cNvSpPr>
            <p:nvPr userDrawn="1"/>
          </p:nvSpPr>
          <p:spPr bwMode="auto">
            <a:xfrm>
              <a:off x="2785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44"/>
            <p:cNvSpPr>
              <a:spLocks noChangeArrowheads="1"/>
            </p:cNvSpPr>
            <p:nvPr userDrawn="1"/>
          </p:nvSpPr>
          <p:spPr bwMode="auto">
            <a:xfrm>
              <a:off x="2785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45"/>
            <p:cNvSpPr>
              <a:spLocks noChangeArrowheads="1"/>
            </p:cNvSpPr>
            <p:nvPr userDrawn="1"/>
          </p:nvSpPr>
          <p:spPr bwMode="auto">
            <a:xfrm>
              <a:off x="2655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46"/>
            <p:cNvSpPr>
              <a:spLocks noChangeArrowheads="1"/>
            </p:cNvSpPr>
            <p:nvPr userDrawn="1"/>
          </p:nvSpPr>
          <p:spPr bwMode="auto">
            <a:xfrm>
              <a:off x="2655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47"/>
            <p:cNvSpPr>
              <a:spLocks noChangeArrowheads="1"/>
            </p:cNvSpPr>
            <p:nvPr userDrawn="1"/>
          </p:nvSpPr>
          <p:spPr bwMode="auto">
            <a:xfrm>
              <a:off x="2655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Oval 48"/>
            <p:cNvSpPr>
              <a:spLocks noChangeArrowheads="1"/>
            </p:cNvSpPr>
            <p:nvPr userDrawn="1"/>
          </p:nvSpPr>
          <p:spPr bwMode="auto">
            <a:xfrm>
              <a:off x="2655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Oval 49"/>
            <p:cNvSpPr>
              <a:spLocks noChangeArrowheads="1"/>
            </p:cNvSpPr>
            <p:nvPr userDrawn="1"/>
          </p:nvSpPr>
          <p:spPr bwMode="auto">
            <a:xfrm>
              <a:off x="2655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Oval 50"/>
            <p:cNvSpPr>
              <a:spLocks noChangeArrowheads="1"/>
            </p:cNvSpPr>
            <p:nvPr userDrawn="1"/>
          </p:nvSpPr>
          <p:spPr bwMode="auto">
            <a:xfrm>
              <a:off x="2528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51"/>
            <p:cNvSpPr>
              <a:spLocks noChangeArrowheads="1"/>
            </p:cNvSpPr>
            <p:nvPr userDrawn="1"/>
          </p:nvSpPr>
          <p:spPr bwMode="auto">
            <a:xfrm>
              <a:off x="2528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Oval 52"/>
            <p:cNvSpPr>
              <a:spLocks noChangeArrowheads="1"/>
            </p:cNvSpPr>
            <p:nvPr userDrawn="1"/>
          </p:nvSpPr>
          <p:spPr bwMode="auto">
            <a:xfrm>
              <a:off x="2528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Oval 53"/>
            <p:cNvSpPr>
              <a:spLocks noChangeArrowheads="1"/>
            </p:cNvSpPr>
            <p:nvPr userDrawn="1"/>
          </p:nvSpPr>
          <p:spPr bwMode="auto">
            <a:xfrm>
              <a:off x="2528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54"/>
            <p:cNvSpPr>
              <a:spLocks noChangeArrowheads="1"/>
            </p:cNvSpPr>
            <p:nvPr userDrawn="1"/>
          </p:nvSpPr>
          <p:spPr bwMode="auto">
            <a:xfrm>
              <a:off x="2528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Oval 55"/>
            <p:cNvSpPr>
              <a:spLocks noChangeArrowheads="1"/>
            </p:cNvSpPr>
            <p:nvPr userDrawn="1"/>
          </p:nvSpPr>
          <p:spPr bwMode="auto">
            <a:xfrm>
              <a:off x="2401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Oval 56"/>
            <p:cNvSpPr>
              <a:spLocks noChangeArrowheads="1"/>
            </p:cNvSpPr>
            <p:nvPr userDrawn="1"/>
          </p:nvSpPr>
          <p:spPr bwMode="auto">
            <a:xfrm>
              <a:off x="2401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57"/>
            <p:cNvSpPr>
              <a:spLocks noChangeArrowheads="1"/>
            </p:cNvSpPr>
            <p:nvPr userDrawn="1"/>
          </p:nvSpPr>
          <p:spPr bwMode="auto">
            <a:xfrm>
              <a:off x="2401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Oval 58"/>
            <p:cNvSpPr>
              <a:spLocks noChangeArrowheads="1"/>
            </p:cNvSpPr>
            <p:nvPr userDrawn="1"/>
          </p:nvSpPr>
          <p:spPr bwMode="auto">
            <a:xfrm>
              <a:off x="2401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59"/>
            <p:cNvSpPr>
              <a:spLocks noChangeArrowheads="1"/>
            </p:cNvSpPr>
            <p:nvPr userDrawn="1"/>
          </p:nvSpPr>
          <p:spPr bwMode="auto">
            <a:xfrm>
              <a:off x="2401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60"/>
            <p:cNvSpPr>
              <a:spLocks noChangeArrowheads="1"/>
            </p:cNvSpPr>
            <p:nvPr userDrawn="1"/>
          </p:nvSpPr>
          <p:spPr bwMode="auto">
            <a:xfrm>
              <a:off x="2274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61"/>
            <p:cNvSpPr>
              <a:spLocks noChangeArrowheads="1"/>
            </p:cNvSpPr>
            <p:nvPr userDrawn="1"/>
          </p:nvSpPr>
          <p:spPr bwMode="auto">
            <a:xfrm>
              <a:off x="2274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62"/>
            <p:cNvSpPr>
              <a:spLocks noChangeArrowheads="1"/>
            </p:cNvSpPr>
            <p:nvPr userDrawn="1"/>
          </p:nvSpPr>
          <p:spPr bwMode="auto">
            <a:xfrm>
              <a:off x="2274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Oval 63"/>
            <p:cNvSpPr>
              <a:spLocks noChangeArrowheads="1"/>
            </p:cNvSpPr>
            <p:nvPr userDrawn="1"/>
          </p:nvSpPr>
          <p:spPr bwMode="auto">
            <a:xfrm>
              <a:off x="2274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Oval 64"/>
            <p:cNvSpPr>
              <a:spLocks noChangeArrowheads="1"/>
            </p:cNvSpPr>
            <p:nvPr userDrawn="1"/>
          </p:nvSpPr>
          <p:spPr bwMode="auto">
            <a:xfrm>
              <a:off x="2274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Oval 65"/>
            <p:cNvSpPr>
              <a:spLocks noChangeArrowheads="1"/>
            </p:cNvSpPr>
            <p:nvPr userDrawn="1"/>
          </p:nvSpPr>
          <p:spPr bwMode="auto">
            <a:xfrm>
              <a:off x="2146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66"/>
            <p:cNvSpPr>
              <a:spLocks noChangeArrowheads="1"/>
            </p:cNvSpPr>
            <p:nvPr userDrawn="1"/>
          </p:nvSpPr>
          <p:spPr bwMode="auto">
            <a:xfrm>
              <a:off x="2013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Oval 67"/>
            <p:cNvSpPr>
              <a:spLocks noChangeArrowheads="1"/>
            </p:cNvSpPr>
            <p:nvPr userDrawn="1"/>
          </p:nvSpPr>
          <p:spPr bwMode="auto">
            <a:xfrm>
              <a:off x="2146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Oval 68"/>
            <p:cNvSpPr>
              <a:spLocks noChangeArrowheads="1"/>
            </p:cNvSpPr>
            <p:nvPr userDrawn="1"/>
          </p:nvSpPr>
          <p:spPr bwMode="auto">
            <a:xfrm>
              <a:off x="2146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Oval 69"/>
            <p:cNvSpPr>
              <a:spLocks noChangeArrowheads="1"/>
            </p:cNvSpPr>
            <p:nvPr userDrawn="1"/>
          </p:nvSpPr>
          <p:spPr bwMode="auto">
            <a:xfrm>
              <a:off x="2407" y="1980"/>
              <a:ext cx="82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Oval 70"/>
            <p:cNvSpPr>
              <a:spLocks noChangeArrowheads="1"/>
            </p:cNvSpPr>
            <p:nvPr userDrawn="1"/>
          </p:nvSpPr>
          <p:spPr bwMode="auto">
            <a:xfrm>
              <a:off x="2534" y="1980"/>
              <a:ext cx="83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Oval 71"/>
            <p:cNvSpPr>
              <a:spLocks noChangeArrowheads="1"/>
            </p:cNvSpPr>
            <p:nvPr userDrawn="1"/>
          </p:nvSpPr>
          <p:spPr bwMode="auto">
            <a:xfrm>
              <a:off x="2662" y="1980"/>
              <a:ext cx="83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Oval 72"/>
            <p:cNvSpPr>
              <a:spLocks noChangeArrowheads="1"/>
            </p:cNvSpPr>
            <p:nvPr userDrawn="1"/>
          </p:nvSpPr>
          <p:spPr bwMode="auto">
            <a:xfrm>
              <a:off x="2534" y="211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Oval 73"/>
            <p:cNvSpPr>
              <a:spLocks noChangeArrowheads="1"/>
            </p:cNvSpPr>
            <p:nvPr userDrawn="1"/>
          </p:nvSpPr>
          <p:spPr bwMode="auto">
            <a:xfrm>
              <a:off x="2662" y="211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Oval 74"/>
            <p:cNvSpPr>
              <a:spLocks noChangeArrowheads="1"/>
            </p:cNvSpPr>
            <p:nvPr userDrawn="1"/>
          </p:nvSpPr>
          <p:spPr bwMode="auto">
            <a:xfrm>
              <a:off x="2677" y="2264"/>
              <a:ext cx="52" cy="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Oval 75"/>
            <p:cNvSpPr>
              <a:spLocks noChangeArrowheads="1"/>
            </p:cNvSpPr>
            <p:nvPr userDrawn="1"/>
          </p:nvSpPr>
          <p:spPr bwMode="auto">
            <a:xfrm>
              <a:off x="2407" y="1175"/>
              <a:ext cx="82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Oval 76"/>
            <p:cNvSpPr>
              <a:spLocks noChangeArrowheads="1"/>
            </p:cNvSpPr>
            <p:nvPr userDrawn="1"/>
          </p:nvSpPr>
          <p:spPr bwMode="auto">
            <a:xfrm>
              <a:off x="2534" y="117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Oval 77"/>
            <p:cNvSpPr>
              <a:spLocks noChangeArrowheads="1"/>
            </p:cNvSpPr>
            <p:nvPr userDrawn="1"/>
          </p:nvSpPr>
          <p:spPr bwMode="auto">
            <a:xfrm>
              <a:off x="2662" y="117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Oval 78"/>
            <p:cNvSpPr>
              <a:spLocks noChangeArrowheads="1"/>
            </p:cNvSpPr>
            <p:nvPr userDrawn="1"/>
          </p:nvSpPr>
          <p:spPr bwMode="auto">
            <a:xfrm>
              <a:off x="2534" y="1041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Oval 79"/>
            <p:cNvSpPr>
              <a:spLocks noChangeArrowheads="1"/>
            </p:cNvSpPr>
            <p:nvPr userDrawn="1"/>
          </p:nvSpPr>
          <p:spPr bwMode="auto">
            <a:xfrm>
              <a:off x="2662" y="1041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Oval 80"/>
            <p:cNvSpPr>
              <a:spLocks noChangeArrowheads="1"/>
            </p:cNvSpPr>
            <p:nvPr userDrawn="1"/>
          </p:nvSpPr>
          <p:spPr bwMode="auto">
            <a:xfrm>
              <a:off x="2677" y="922"/>
              <a:ext cx="52" cy="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8" name="Group 4"/>
          <p:cNvGrpSpPr>
            <a:grpSpLocks noChangeAspect="1"/>
          </p:cNvGrpSpPr>
          <p:nvPr userDrawn="1"/>
        </p:nvGrpSpPr>
        <p:grpSpPr bwMode="auto">
          <a:xfrm rot="5400000">
            <a:off x="3362875" y="3870683"/>
            <a:ext cx="568904" cy="457618"/>
            <a:chOff x="2013" y="922"/>
            <a:chExt cx="1733" cy="139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59" name="Oval 5"/>
            <p:cNvSpPr>
              <a:spLocks noChangeArrowheads="1"/>
            </p:cNvSpPr>
            <p:nvPr userDrawn="1"/>
          </p:nvSpPr>
          <p:spPr bwMode="auto">
            <a:xfrm>
              <a:off x="3717" y="1606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Oval 6"/>
            <p:cNvSpPr>
              <a:spLocks noChangeArrowheads="1"/>
            </p:cNvSpPr>
            <p:nvPr userDrawn="1"/>
          </p:nvSpPr>
          <p:spPr bwMode="auto">
            <a:xfrm>
              <a:off x="3579" y="1597"/>
              <a:ext cx="47" cy="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Oval 7"/>
            <p:cNvSpPr>
              <a:spLocks noChangeArrowheads="1"/>
            </p:cNvSpPr>
            <p:nvPr userDrawn="1"/>
          </p:nvSpPr>
          <p:spPr bwMode="auto">
            <a:xfrm>
              <a:off x="3438" y="1585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Oval 8"/>
            <p:cNvSpPr>
              <a:spLocks noChangeArrowheads="1"/>
            </p:cNvSpPr>
            <p:nvPr userDrawn="1"/>
          </p:nvSpPr>
          <p:spPr bwMode="auto">
            <a:xfrm>
              <a:off x="3298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Oval 9"/>
            <p:cNvSpPr>
              <a:spLocks noChangeArrowheads="1"/>
            </p:cNvSpPr>
            <p:nvPr userDrawn="1"/>
          </p:nvSpPr>
          <p:spPr bwMode="auto">
            <a:xfrm>
              <a:off x="3717" y="1739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Oval 10"/>
            <p:cNvSpPr>
              <a:spLocks noChangeArrowheads="1"/>
            </p:cNvSpPr>
            <p:nvPr userDrawn="1"/>
          </p:nvSpPr>
          <p:spPr bwMode="auto">
            <a:xfrm>
              <a:off x="3579" y="1730"/>
              <a:ext cx="47" cy="4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Oval 11"/>
            <p:cNvSpPr>
              <a:spLocks noChangeArrowheads="1"/>
            </p:cNvSpPr>
            <p:nvPr userDrawn="1"/>
          </p:nvSpPr>
          <p:spPr bwMode="auto">
            <a:xfrm>
              <a:off x="3438" y="1718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Oval 12"/>
            <p:cNvSpPr>
              <a:spLocks noChangeArrowheads="1"/>
            </p:cNvSpPr>
            <p:nvPr userDrawn="1"/>
          </p:nvSpPr>
          <p:spPr bwMode="auto">
            <a:xfrm>
              <a:off x="3298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Oval 13"/>
            <p:cNvSpPr>
              <a:spLocks noChangeArrowheads="1"/>
            </p:cNvSpPr>
            <p:nvPr userDrawn="1"/>
          </p:nvSpPr>
          <p:spPr bwMode="auto">
            <a:xfrm>
              <a:off x="3717" y="187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Oval 14"/>
            <p:cNvSpPr>
              <a:spLocks noChangeArrowheads="1"/>
            </p:cNvSpPr>
            <p:nvPr userDrawn="1"/>
          </p:nvSpPr>
          <p:spPr bwMode="auto">
            <a:xfrm>
              <a:off x="3579" y="1865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Oval 15"/>
            <p:cNvSpPr>
              <a:spLocks noChangeArrowheads="1"/>
            </p:cNvSpPr>
            <p:nvPr userDrawn="1"/>
          </p:nvSpPr>
          <p:spPr bwMode="auto">
            <a:xfrm>
              <a:off x="3438" y="1852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Oval 16"/>
            <p:cNvSpPr>
              <a:spLocks noChangeArrowheads="1"/>
            </p:cNvSpPr>
            <p:nvPr userDrawn="1"/>
          </p:nvSpPr>
          <p:spPr bwMode="auto">
            <a:xfrm>
              <a:off x="3298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Oval 17"/>
            <p:cNvSpPr>
              <a:spLocks noChangeArrowheads="1"/>
            </p:cNvSpPr>
            <p:nvPr userDrawn="1"/>
          </p:nvSpPr>
          <p:spPr bwMode="auto">
            <a:xfrm>
              <a:off x="3717" y="1337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Oval 18"/>
            <p:cNvSpPr>
              <a:spLocks noChangeArrowheads="1"/>
            </p:cNvSpPr>
            <p:nvPr userDrawn="1"/>
          </p:nvSpPr>
          <p:spPr bwMode="auto">
            <a:xfrm>
              <a:off x="3579" y="1328"/>
              <a:ext cx="47" cy="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Oval 19"/>
            <p:cNvSpPr>
              <a:spLocks noChangeArrowheads="1"/>
            </p:cNvSpPr>
            <p:nvPr userDrawn="1"/>
          </p:nvSpPr>
          <p:spPr bwMode="auto">
            <a:xfrm>
              <a:off x="3438" y="1316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Oval 20"/>
            <p:cNvSpPr>
              <a:spLocks noChangeArrowheads="1"/>
            </p:cNvSpPr>
            <p:nvPr userDrawn="1"/>
          </p:nvSpPr>
          <p:spPr bwMode="auto">
            <a:xfrm>
              <a:off x="3298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Oval 21"/>
            <p:cNvSpPr>
              <a:spLocks noChangeArrowheads="1"/>
            </p:cNvSpPr>
            <p:nvPr userDrawn="1"/>
          </p:nvSpPr>
          <p:spPr bwMode="auto">
            <a:xfrm>
              <a:off x="3717" y="1471"/>
              <a:ext cx="29" cy="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Oval 22"/>
            <p:cNvSpPr>
              <a:spLocks noChangeArrowheads="1"/>
            </p:cNvSpPr>
            <p:nvPr userDrawn="1"/>
          </p:nvSpPr>
          <p:spPr bwMode="auto">
            <a:xfrm>
              <a:off x="3579" y="1462"/>
              <a:ext cx="47" cy="4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Oval 23"/>
            <p:cNvSpPr>
              <a:spLocks noChangeArrowheads="1"/>
            </p:cNvSpPr>
            <p:nvPr userDrawn="1"/>
          </p:nvSpPr>
          <p:spPr bwMode="auto">
            <a:xfrm>
              <a:off x="3438" y="1450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Oval 24"/>
            <p:cNvSpPr>
              <a:spLocks noChangeArrowheads="1"/>
            </p:cNvSpPr>
            <p:nvPr userDrawn="1"/>
          </p:nvSpPr>
          <p:spPr bwMode="auto">
            <a:xfrm>
              <a:off x="3298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Oval 25"/>
            <p:cNvSpPr>
              <a:spLocks noChangeArrowheads="1"/>
            </p:cNvSpPr>
            <p:nvPr userDrawn="1"/>
          </p:nvSpPr>
          <p:spPr bwMode="auto">
            <a:xfrm>
              <a:off x="3170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Oval 26"/>
            <p:cNvSpPr>
              <a:spLocks noChangeArrowheads="1"/>
            </p:cNvSpPr>
            <p:nvPr userDrawn="1"/>
          </p:nvSpPr>
          <p:spPr bwMode="auto">
            <a:xfrm>
              <a:off x="3170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Oval 27"/>
            <p:cNvSpPr>
              <a:spLocks noChangeArrowheads="1"/>
            </p:cNvSpPr>
            <p:nvPr userDrawn="1"/>
          </p:nvSpPr>
          <p:spPr bwMode="auto">
            <a:xfrm>
              <a:off x="3170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Oval 28"/>
            <p:cNvSpPr>
              <a:spLocks noChangeArrowheads="1"/>
            </p:cNvSpPr>
            <p:nvPr userDrawn="1"/>
          </p:nvSpPr>
          <p:spPr bwMode="auto">
            <a:xfrm>
              <a:off x="3170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Oval 29"/>
            <p:cNvSpPr>
              <a:spLocks noChangeArrowheads="1"/>
            </p:cNvSpPr>
            <p:nvPr userDrawn="1"/>
          </p:nvSpPr>
          <p:spPr bwMode="auto">
            <a:xfrm>
              <a:off x="3170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Oval 30"/>
            <p:cNvSpPr>
              <a:spLocks noChangeArrowheads="1"/>
            </p:cNvSpPr>
            <p:nvPr userDrawn="1"/>
          </p:nvSpPr>
          <p:spPr bwMode="auto">
            <a:xfrm>
              <a:off x="3042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Oval 31"/>
            <p:cNvSpPr>
              <a:spLocks noChangeArrowheads="1"/>
            </p:cNvSpPr>
            <p:nvPr userDrawn="1"/>
          </p:nvSpPr>
          <p:spPr bwMode="auto">
            <a:xfrm>
              <a:off x="3042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Oval 32"/>
            <p:cNvSpPr>
              <a:spLocks noChangeArrowheads="1"/>
            </p:cNvSpPr>
            <p:nvPr userDrawn="1"/>
          </p:nvSpPr>
          <p:spPr bwMode="auto">
            <a:xfrm>
              <a:off x="3042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Oval 33"/>
            <p:cNvSpPr>
              <a:spLocks noChangeArrowheads="1"/>
            </p:cNvSpPr>
            <p:nvPr userDrawn="1"/>
          </p:nvSpPr>
          <p:spPr bwMode="auto">
            <a:xfrm>
              <a:off x="3042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Oval 34"/>
            <p:cNvSpPr>
              <a:spLocks noChangeArrowheads="1"/>
            </p:cNvSpPr>
            <p:nvPr userDrawn="1"/>
          </p:nvSpPr>
          <p:spPr bwMode="auto">
            <a:xfrm>
              <a:off x="3042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Oval 35"/>
            <p:cNvSpPr>
              <a:spLocks noChangeArrowheads="1"/>
            </p:cNvSpPr>
            <p:nvPr userDrawn="1"/>
          </p:nvSpPr>
          <p:spPr bwMode="auto">
            <a:xfrm>
              <a:off x="2913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Oval 36"/>
            <p:cNvSpPr>
              <a:spLocks noChangeArrowheads="1"/>
            </p:cNvSpPr>
            <p:nvPr userDrawn="1"/>
          </p:nvSpPr>
          <p:spPr bwMode="auto">
            <a:xfrm>
              <a:off x="2913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Oval 37"/>
            <p:cNvSpPr>
              <a:spLocks noChangeArrowheads="1"/>
            </p:cNvSpPr>
            <p:nvPr userDrawn="1"/>
          </p:nvSpPr>
          <p:spPr bwMode="auto">
            <a:xfrm>
              <a:off x="2913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Oval 38"/>
            <p:cNvSpPr>
              <a:spLocks noChangeArrowheads="1"/>
            </p:cNvSpPr>
            <p:nvPr userDrawn="1"/>
          </p:nvSpPr>
          <p:spPr bwMode="auto">
            <a:xfrm>
              <a:off x="2913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Oval 39"/>
            <p:cNvSpPr>
              <a:spLocks noChangeArrowheads="1"/>
            </p:cNvSpPr>
            <p:nvPr userDrawn="1"/>
          </p:nvSpPr>
          <p:spPr bwMode="auto">
            <a:xfrm>
              <a:off x="2913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Oval 40"/>
            <p:cNvSpPr>
              <a:spLocks noChangeArrowheads="1"/>
            </p:cNvSpPr>
            <p:nvPr userDrawn="1"/>
          </p:nvSpPr>
          <p:spPr bwMode="auto">
            <a:xfrm>
              <a:off x="2785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Oval 41"/>
            <p:cNvSpPr>
              <a:spLocks noChangeArrowheads="1"/>
            </p:cNvSpPr>
            <p:nvPr userDrawn="1"/>
          </p:nvSpPr>
          <p:spPr bwMode="auto">
            <a:xfrm>
              <a:off x="2785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Oval 42"/>
            <p:cNvSpPr>
              <a:spLocks noChangeArrowheads="1"/>
            </p:cNvSpPr>
            <p:nvPr userDrawn="1"/>
          </p:nvSpPr>
          <p:spPr bwMode="auto">
            <a:xfrm>
              <a:off x="2785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Oval 43"/>
            <p:cNvSpPr>
              <a:spLocks noChangeArrowheads="1"/>
            </p:cNvSpPr>
            <p:nvPr userDrawn="1"/>
          </p:nvSpPr>
          <p:spPr bwMode="auto">
            <a:xfrm>
              <a:off x="2785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Oval 44"/>
            <p:cNvSpPr>
              <a:spLocks noChangeArrowheads="1"/>
            </p:cNvSpPr>
            <p:nvPr userDrawn="1"/>
          </p:nvSpPr>
          <p:spPr bwMode="auto">
            <a:xfrm>
              <a:off x="2785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Oval 45"/>
            <p:cNvSpPr>
              <a:spLocks noChangeArrowheads="1"/>
            </p:cNvSpPr>
            <p:nvPr userDrawn="1"/>
          </p:nvSpPr>
          <p:spPr bwMode="auto">
            <a:xfrm>
              <a:off x="2655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Oval 46"/>
            <p:cNvSpPr>
              <a:spLocks noChangeArrowheads="1"/>
            </p:cNvSpPr>
            <p:nvPr userDrawn="1"/>
          </p:nvSpPr>
          <p:spPr bwMode="auto">
            <a:xfrm>
              <a:off x="2655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Oval 47"/>
            <p:cNvSpPr>
              <a:spLocks noChangeArrowheads="1"/>
            </p:cNvSpPr>
            <p:nvPr userDrawn="1"/>
          </p:nvSpPr>
          <p:spPr bwMode="auto">
            <a:xfrm>
              <a:off x="2655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Oval 48"/>
            <p:cNvSpPr>
              <a:spLocks noChangeArrowheads="1"/>
            </p:cNvSpPr>
            <p:nvPr userDrawn="1"/>
          </p:nvSpPr>
          <p:spPr bwMode="auto">
            <a:xfrm>
              <a:off x="2655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Oval 49"/>
            <p:cNvSpPr>
              <a:spLocks noChangeArrowheads="1"/>
            </p:cNvSpPr>
            <p:nvPr userDrawn="1"/>
          </p:nvSpPr>
          <p:spPr bwMode="auto">
            <a:xfrm>
              <a:off x="2655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Oval 50"/>
            <p:cNvSpPr>
              <a:spLocks noChangeArrowheads="1"/>
            </p:cNvSpPr>
            <p:nvPr userDrawn="1"/>
          </p:nvSpPr>
          <p:spPr bwMode="auto">
            <a:xfrm>
              <a:off x="2528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Oval 51"/>
            <p:cNvSpPr>
              <a:spLocks noChangeArrowheads="1"/>
            </p:cNvSpPr>
            <p:nvPr userDrawn="1"/>
          </p:nvSpPr>
          <p:spPr bwMode="auto">
            <a:xfrm>
              <a:off x="2528" y="1707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Oval 52"/>
            <p:cNvSpPr>
              <a:spLocks noChangeArrowheads="1"/>
            </p:cNvSpPr>
            <p:nvPr userDrawn="1"/>
          </p:nvSpPr>
          <p:spPr bwMode="auto">
            <a:xfrm>
              <a:off x="2528" y="1841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Oval 53"/>
            <p:cNvSpPr>
              <a:spLocks noChangeArrowheads="1"/>
            </p:cNvSpPr>
            <p:nvPr userDrawn="1"/>
          </p:nvSpPr>
          <p:spPr bwMode="auto">
            <a:xfrm>
              <a:off x="2528" y="1304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Oval 54"/>
            <p:cNvSpPr>
              <a:spLocks noChangeArrowheads="1"/>
            </p:cNvSpPr>
            <p:nvPr userDrawn="1"/>
          </p:nvSpPr>
          <p:spPr bwMode="auto">
            <a:xfrm>
              <a:off x="2528" y="1438"/>
              <a:ext cx="94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Oval 55"/>
            <p:cNvSpPr>
              <a:spLocks noChangeArrowheads="1"/>
            </p:cNvSpPr>
            <p:nvPr userDrawn="1"/>
          </p:nvSpPr>
          <p:spPr bwMode="auto">
            <a:xfrm>
              <a:off x="2401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Oval 56"/>
            <p:cNvSpPr>
              <a:spLocks noChangeArrowheads="1"/>
            </p:cNvSpPr>
            <p:nvPr userDrawn="1"/>
          </p:nvSpPr>
          <p:spPr bwMode="auto">
            <a:xfrm>
              <a:off x="2401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Oval 57"/>
            <p:cNvSpPr>
              <a:spLocks noChangeArrowheads="1"/>
            </p:cNvSpPr>
            <p:nvPr userDrawn="1"/>
          </p:nvSpPr>
          <p:spPr bwMode="auto">
            <a:xfrm>
              <a:off x="2401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Oval 58"/>
            <p:cNvSpPr>
              <a:spLocks noChangeArrowheads="1"/>
            </p:cNvSpPr>
            <p:nvPr userDrawn="1"/>
          </p:nvSpPr>
          <p:spPr bwMode="auto">
            <a:xfrm>
              <a:off x="2401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Oval 59"/>
            <p:cNvSpPr>
              <a:spLocks noChangeArrowheads="1"/>
            </p:cNvSpPr>
            <p:nvPr userDrawn="1"/>
          </p:nvSpPr>
          <p:spPr bwMode="auto">
            <a:xfrm>
              <a:off x="2401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Oval 60"/>
            <p:cNvSpPr>
              <a:spLocks noChangeArrowheads="1"/>
            </p:cNvSpPr>
            <p:nvPr userDrawn="1"/>
          </p:nvSpPr>
          <p:spPr bwMode="auto">
            <a:xfrm>
              <a:off x="2274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Oval 61"/>
            <p:cNvSpPr>
              <a:spLocks noChangeArrowheads="1"/>
            </p:cNvSpPr>
            <p:nvPr userDrawn="1"/>
          </p:nvSpPr>
          <p:spPr bwMode="auto">
            <a:xfrm>
              <a:off x="2274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Oval 62"/>
            <p:cNvSpPr>
              <a:spLocks noChangeArrowheads="1"/>
            </p:cNvSpPr>
            <p:nvPr userDrawn="1"/>
          </p:nvSpPr>
          <p:spPr bwMode="auto">
            <a:xfrm>
              <a:off x="2274" y="1841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Oval 63"/>
            <p:cNvSpPr>
              <a:spLocks noChangeArrowheads="1"/>
            </p:cNvSpPr>
            <p:nvPr userDrawn="1"/>
          </p:nvSpPr>
          <p:spPr bwMode="auto">
            <a:xfrm>
              <a:off x="2274" y="1304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Oval 64"/>
            <p:cNvSpPr>
              <a:spLocks noChangeArrowheads="1"/>
            </p:cNvSpPr>
            <p:nvPr userDrawn="1"/>
          </p:nvSpPr>
          <p:spPr bwMode="auto">
            <a:xfrm>
              <a:off x="2274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Oval 65"/>
            <p:cNvSpPr>
              <a:spLocks noChangeArrowheads="1"/>
            </p:cNvSpPr>
            <p:nvPr userDrawn="1"/>
          </p:nvSpPr>
          <p:spPr bwMode="auto">
            <a:xfrm>
              <a:off x="2146" y="1573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Oval 66"/>
            <p:cNvSpPr>
              <a:spLocks noChangeArrowheads="1"/>
            </p:cNvSpPr>
            <p:nvPr userDrawn="1"/>
          </p:nvSpPr>
          <p:spPr bwMode="auto">
            <a:xfrm>
              <a:off x="2013" y="1573"/>
              <a:ext cx="94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Oval 67"/>
            <p:cNvSpPr>
              <a:spLocks noChangeArrowheads="1"/>
            </p:cNvSpPr>
            <p:nvPr userDrawn="1"/>
          </p:nvSpPr>
          <p:spPr bwMode="auto">
            <a:xfrm>
              <a:off x="2146" y="1707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Oval 68"/>
            <p:cNvSpPr>
              <a:spLocks noChangeArrowheads="1"/>
            </p:cNvSpPr>
            <p:nvPr userDrawn="1"/>
          </p:nvSpPr>
          <p:spPr bwMode="auto">
            <a:xfrm>
              <a:off x="2146" y="1438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Oval 69"/>
            <p:cNvSpPr>
              <a:spLocks noChangeArrowheads="1"/>
            </p:cNvSpPr>
            <p:nvPr userDrawn="1"/>
          </p:nvSpPr>
          <p:spPr bwMode="auto">
            <a:xfrm>
              <a:off x="2407" y="1980"/>
              <a:ext cx="82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Oval 70"/>
            <p:cNvSpPr>
              <a:spLocks noChangeArrowheads="1"/>
            </p:cNvSpPr>
            <p:nvPr userDrawn="1"/>
          </p:nvSpPr>
          <p:spPr bwMode="auto">
            <a:xfrm>
              <a:off x="2534" y="1980"/>
              <a:ext cx="83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Oval 71"/>
            <p:cNvSpPr>
              <a:spLocks noChangeArrowheads="1"/>
            </p:cNvSpPr>
            <p:nvPr userDrawn="1"/>
          </p:nvSpPr>
          <p:spPr bwMode="auto">
            <a:xfrm>
              <a:off x="2662" y="1980"/>
              <a:ext cx="83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Oval 72"/>
            <p:cNvSpPr>
              <a:spLocks noChangeArrowheads="1"/>
            </p:cNvSpPr>
            <p:nvPr userDrawn="1"/>
          </p:nvSpPr>
          <p:spPr bwMode="auto">
            <a:xfrm>
              <a:off x="2534" y="211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Oval 73"/>
            <p:cNvSpPr>
              <a:spLocks noChangeArrowheads="1"/>
            </p:cNvSpPr>
            <p:nvPr userDrawn="1"/>
          </p:nvSpPr>
          <p:spPr bwMode="auto">
            <a:xfrm>
              <a:off x="2662" y="211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Oval 74"/>
            <p:cNvSpPr>
              <a:spLocks noChangeArrowheads="1"/>
            </p:cNvSpPr>
            <p:nvPr userDrawn="1"/>
          </p:nvSpPr>
          <p:spPr bwMode="auto">
            <a:xfrm>
              <a:off x="2677" y="2264"/>
              <a:ext cx="52" cy="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Oval 75"/>
            <p:cNvSpPr>
              <a:spLocks noChangeArrowheads="1"/>
            </p:cNvSpPr>
            <p:nvPr userDrawn="1"/>
          </p:nvSpPr>
          <p:spPr bwMode="auto">
            <a:xfrm>
              <a:off x="2407" y="1175"/>
              <a:ext cx="82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Oval 76"/>
            <p:cNvSpPr>
              <a:spLocks noChangeArrowheads="1"/>
            </p:cNvSpPr>
            <p:nvPr userDrawn="1"/>
          </p:nvSpPr>
          <p:spPr bwMode="auto">
            <a:xfrm>
              <a:off x="2534" y="117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Oval 77"/>
            <p:cNvSpPr>
              <a:spLocks noChangeArrowheads="1"/>
            </p:cNvSpPr>
            <p:nvPr userDrawn="1"/>
          </p:nvSpPr>
          <p:spPr bwMode="auto">
            <a:xfrm>
              <a:off x="2662" y="1175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Oval 78"/>
            <p:cNvSpPr>
              <a:spLocks noChangeArrowheads="1"/>
            </p:cNvSpPr>
            <p:nvPr userDrawn="1"/>
          </p:nvSpPr>
          <p:spPr bwMode="auto">
            <a:xfrm>
              <a:off x="2534" y="1041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Oval 79"/>
            <p:cNvSpPr>
              <a:spLocks noChangeArrowheads="1"/>
            </p:cNvSpPr>
            <p:nvPr userDrawn="1"/>
          </p:nvSpPr>
          <p:spPr bwMode="auto">
            <a:xfrm>
              <a:off x="2662" y="1041"/>
              <a:ext cx="83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Oval 80"/>
            <p:cNvSpPr>
              <a:spLocks noChangeArrowheads="1"/>
            </p:cNvSpPr>
            <p:nvPr userDrawn="1"/>
          </p:nvSpPr>
          <p:spPr bwMode="auto">
            <a:xfrm>
              <a:off x="2677" y="922"/>
              <a:ext cx="52" cy="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5" name="Freeform 8"/>
          <p:cNvSpPr>
            <a:spLocks/>
          </p:cNvSpPr>
          <p:nvPr userDrawn="1"/>
        </p:nvSpPr>
        <p:spPr bwMode="auto">
          <a:xfrm>
            <a:off x="5010424" y="4130514"/>
            <a:ext cx="2507058" cy="146217"/>
          </a:xfrm>
          <a:custGeom>
            <a:avLst/>
            <a:gdLst/>
            <a:ahLst/>
            <a:cxnLst/>
            <a:rect l="l" t="t" r="r" b="b"/>
            <a:pathLst>
              <a:path w="2507058" h="146217">
                <a:moveTo>
                  <a:pt x="54582" y="0"/>
                </a:moveTo>
                <a:lnTo>
                  <a:pt x="1128214" y="0"/>
                </a:lnTo>
                <a:lnTo>
                  <a:pt x="1433426" y="0"/>
                </a:lnTo>
                <a:lnTo>
                  <a:pt x="2507058" y="0"/>
                </a:lnTo>
                <a:cubicBezTo>
                  <a:pt x="2507058" y="146217"/>
                  <a:pt x="2507058" y="146217"/>
                  <a:pt x="2507058" y="146217"/>
                </a:cubicBezTo>
                <a:cubicBezTo>
                  <a:pt x="1962300" y="146217"/>
                  <a:pt x="1632766" y="146217"/>
                  <a:pt x="1433426" y="146217"/>
                </a:cubicBezTo>
                <a:cubicBezTo>
                  <a:pt x="1384139" y="146217"/>
                  <a:pt x="1342811" y="146217"/>
                  <a:pt x="1308157" y="146217"/>
                </a:cubicBezTo>
                <a:cubicBezTo>
                  <a:pt x="1305623" y="146217"/>
                  <a:pt x="1303094" y="146217"/>
                  <a:pt x="1300570" y="146217"/>
                </a:cubicBezTo>
                <a:cubicBezTo>
                  <a:pt x="1279025" y="146217"/>
                  <a:pt x="1260174" y="146217"/>
                  <a:pt x="1243679" y="146217"/>
                </a:cubicBezTo>
                <a:lnTo>
                  <a:pt x="1200927" y="146217"/>
                </a:lnTo>
                <a:cubicBezTo>
                  <a:pt x="1190623" y="146217"/>
                  <a:pt x="1180412" y="146217"/>
                  <a:pt x="1170293" y="146217"/>
                </a:cubicBezTo>
                <a:cubicBezTo>
                  <a:pt x="1161877" y="146217"/>
                  <a:pt x="1155145" y="146217"/>
                  <a:pt x="1149759" y="146217"/>
                </a:cubicBezTo>
                <a:lnTo>
                  <a:pt x="1137303" y="146217"/>
                </a:lnTo>
                <a:lnTo>
                  <a:pt x="1130907" y="146217"/>
                </a:lnTo>
                <a:lnTo>
                  <a:pt x="1128214" y="146217"/>
                </a:lnTo>
                <a:cubicBezTo>
                  <a:pt x="54582" y="146217"/>
                  <a:pt x="54582" y="146217"/>
                  <a:pt x="54582" y="146217"/>
                </a:cubicBezTo>
                <a:cubicBezTo>
                  <a:pt x="24042" y="146217"/>
                  <a:pt x="0" y="113580"/>
                  <a:pt x="0" y="73109"/>
                </a:cubicBezTo>
                <a:cubicBezTo>
                  <a:pt x="0" y="33291"/>
                  <a:pt x="24042" y="0"/>
                  <a:pt x="54582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6" name="Text Placeholder 59"/>
          <p:cNvSpPr>
            <a:spLocks noGrp="1"/>
          </p:cNvSpPr>
          <p:nvPr>
            <p:ph type="body" sz="quarter" idx="42" hasCustomPrompt="1"/>
          </p:nvPr>
        </p:nvSpPr>
        <p:spPr>
          <a:xfrm>
            <a:off x="4070675" y="4036912"/>
            <a:ext cx="939749" cy="3375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86%</a:t>
            </a:r>
          </a:p>
        </p:txBody>
      </p:sp>
      <p:sp>
        <p:nvSpPr>
          <p:cNvPr id="3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Notable Trends</a:t>
            </a:r>
          </a:p>
        </p:txBody>
      </p:sp>
    </p:spTree>
    <p:extLst>
      <p:ext uri="{BB962C8B-B14F-4D97-AF65-F5344CB8AC3E}">
        <p14:creationId xmlns:p14="http://schemas.microsoft.com/office/powerpoint/2010/main" val="4027640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ghnu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79E8633F-E1A4-4B8A-9BD2-AD329A15C9C1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26E4B241-C138-48F0-A1D8-7933FE15EF12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37" name="Chart 36"/>
          <p:cNvGraphicFramePr/>
          <p:nvPr userDrawn="1">
            <p:extLst>
              <p:ext uri="{D42A27DB-BD31-4B8C-83A1-F6EECF244321}">
                <p14:modId xmlns:p14="http://schemas.microsoft.com/office/powerpoint/2010/main" val="2061214530"/>
              </p:ext>
            </p:extLst>
          </p:nvPr>
        </p:nvGraphicFramePr>
        <p:xfrm>
          <a:off x="611560" y="987574"/>
          <a:ext cx="2399928" cy="2495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8" name="Chart 37"/>
          <p:cNvGraphicFramePr/>
          <p:nvPr userDrawn="1">
            <p:extLst>
              <p:ext uri="{D42A27DB-BD31-4B8C-83A1-F6EECF244321}">
                <p14:modId xmlns:p14="http://schemas.microsoft.com/office/powerpoint/2010/main" val="1688686319"/>
              </p:ext>
            </p:extLst>
          </p:nvPr>
        </p:nvGraphicFramePr>
        <p:xfrm>
          <a:off x="3347864" y="987574"/>
          <a:ext cx="2399928" cy="2495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Chart 38"/>
          <p:cNvGraphicFramePr/>
          <p:nvPr userDrawn="1">
            <p:extLst>
              <p:ext uri="{D42A27DB-BD31-4B8C-83A1-F6EECF244321}">
                <p14:modId xmlns:p14="http://schemas.microsoft.com/office/powerpoint/2010/main" val="1529701614"/>
              </p:ext>
            </p:extLst>
          </p:nvPr>
        </p:nvGraphicFramePr>
        <p:xfrm>
          <a:off x="6012160" y="987574"/>
          <a:ext cx="2399928" cy="2495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706463" y="3507854"/>
            <a:ext cx="2233018" cy="335962"/>
          </a:xfrm>
        </p:spPr>
        <p:txBody>
          <a:bodyPr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Your text</a:t>
            </a:r>
          </a:p>
        </p:txBody>
      </p:sp>
      <p:sp>
        <p:nvSpPr>
          <p:cNvPr id="41" name="Text Placeholder 68"/>
          <p:cNvSpPr>
            <a:spLocks noGrp="1"/>
          </p:cNvSpPr>
          <p:nvPr>
            <p:ph type="body" sz="quarter" idx="19" hasCustomPrompt="1"/>
          </p:nvPr>
        </p:nvSpPr>
        <p:spPr>
          <a:xfrm>
            <a:off x="706463" y="3820600"/>
            <a:ext cx="2233018" cy="720080"/>
          </a:xfr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</a:t>
            </a:r>
          </a:p>
        </p:txBody>
      </p:sp>
      <p:sp>
        <p:nvSpPr>
          <p:cNvPr id="42" name="Text Placeholder 68"/>
          <p:cNvSpPr>
            <a:spLocks noGrp="1"/>
          </p:cNvSpPr>
          <p:nvPr>
            <p:ph type="body" sz="quarter" idx="20" hasCustomPrompt="1"/>
          </p:nvPr>
        </p:nvSpPr>
        <p:spPr>
          <a:xfrm>
            <a:off x="3442767" y="3507854"/>
            <a:ext cx="2233018" cy="335962"/>
          </a:xfrm>
        </p:spPr>
        <p:txBody>
          <a:bodyPr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Your text</a:t>
            </a:r>
          </a:p>
        </p:txBody>
      </p:sp>
      <p:sp>
        <p:nvSpPr>
          <p:cNvPr id="43" name="Text Placeholder 68"/>
          <p:cNvSpPr>
            <a:spLocks noGrp="1"/>
          </p:cNvSpPr>
          <p:nvPr>
            <p:ph type="body" sz="quarter" idx="21" hasCustomPrompt="1"/>
          </p:nvPr>
        </p:nvSpPr>
        <p:spPr>
          <a:xfrm>
            <a:off x="3442767" y="3820600"/>
            <a:ext cx="2233018" cy="720080"/>
          </a:xfr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</a:t>
            </a:r>
          </a:p>
        </p:txBody>
      </p:sp>
      <p:sp>
        <p:nvSpPr>
          <p:cNvPr id="44" name="Text Placeholder 68"/>
          <p:cNvSpPr>
            <a:spLocks noGrp="1"/>
          </p:cNvSpPr>
          <p:nvPr>
            <p:ph type="body" sz="quarter" idx="22" hasCustomPrompt="1"/>
          </p:nvPr>
        </p:nvSpPr>
        <p:spPr>
          <a:xfrm>
            <a:off x="6107063" y="3507854"/>
            <a:ext cx="2233018" cy="335962"/>
          </a:xfrm>
        </p:spPr>
        <p:txBody>
          <a:bodyPr>
            <a:noAutofit/>
          </a:bodyPr>
          <a:lstStyle>
            <a:lvl1pPr marL="0" indent="0" algn="ctr">
              <a:buNone/>
              <a:defRPr sz="2000" b="1" baseline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Your text</a:t>
            </a:r>
          </a:p>
        </p:txBody>
      </p:sp>
      <p:sp>
        <p:nvSpPr>
          <p:cNvPr id="45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6107063" y="3820600"/>
            <a:ext cx="2233018" cy="720080"/>
          </a:xfr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Doughnut Charts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603503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79E8633F-E1A4-4B8A-9BD2-AD329A15C9C1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26E4B241-C138-48F0-A1D8-7933FE15EF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Bar Chart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graphicFrame>
        <p:nvGraphicFramePr>
          <p:cNvPr id="18" name="Chart 17"/>
          <p:cNvGraphicFramePr/>
          <p:nvPr userDrawn="1">
            <p:extLst>
              <p:ext uri="{D42A27DB-BD31-4B8C-83A1-F6EECF244321}">
                <p14:modId xmlns:p14="http://schemas.microsoft.com/office/powerpoint/2010/main" val="4090810721"/>
              </p:ext>
            </p:extLst>
          </p:nvPr>
        </p:nvGraphicFramePr>
        <p:xfrm>
          <a:off x="899592" y="1347614"/>
          <a:ext cx="7272808" cy="325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91517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D Pyramid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3D Pyramid - 4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3003723" y="1602772"/>
            <a:ext cx="3011662" cy="3020986"/>
            <a:chOff x="1266" y="2"/>
            <a:chExt cx="3230" cy="3240"/>
          </a:xfrm>
        </p:grpSpPr>
        <p:sp>
          <p:nvSpPr>
            <p:cNvPr id="21" name="Freeform 5"/>
            <p:cNvSpPr>
              <a:spLocks/>
            </p:cNvSpPr>
            <p:nvPr userDrawn="1"/>
          </p:nvSpPr>
          <p:spPr bwMode="auto">
            <a:xfrm>
              <a:off x="1266" y="2473"/>
              <a:ext cx="737" cy="769"/>
            </a:xfrm>
            <a:custGeom>
              <a:avLst/>
              <a:gdLst>
                <a:gd name="T0" fmla="*/ 450 w 737"/>
                <a:gd name="T1" fmla="*/ 769 h 769"/>
                <a:gd name="T2" fmla="*/ 0 w 737"/>
                <a:gd name="T3" fmla="*/ 458 h 769"/>
                <a:gd name="T4" fmla="*/ 404 w 737"/>
                <a:gd name="T5" fmla="*/ 0 h 769"/>
                <a:gd name="T6" fmla="*/ 737 w 737"/>
                <a:gd name="T7" fmla="*/ 235 h 769"/>
                <a:gd name="T8" fmla="*/ 450 w 737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7" h="769">
                  <a:moveTo>
                    <a:pt x="450" y="769"/>
                  </a:moveTo>
                  <a:lnTo>
                    <a:pt x="0" y="458"/>
                  </a:lnTo>
                  <a:lnTo>
                    <a:pt x="404" y="0"/>
                  </a:lnTo>
                  <a:lnTo>
                    <a:pt x="737" y="235"/>
                  </a:lnTo>
                  <a:lnTo>
                    <a:pt x="450" y="7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716" y="2708"/>
              <a:ext cx="2780" cy="534"/>
            </a:xfrm>
            <a:custGeom>
              <a:avLst/>
              <a:gdLst>
                <a:gd name="T0" fmla="*/ 2780 w 2780"/>
                <a:gd name="T1" fmla="*/ 534 h 534"/>
                <a:gd name="T2" fmla="*/ 0 w 2780"/>
                <a:gd name="T3" fmla="*/ 534 h 534"/>
                <a:gd name="T4" fmla="*/ 287 w 2780"/>
                <a:gd name="T5" fmla="*/ 0 h 534"/>
                <a:gd name="T6" fmla="*/ 2387 w 2780"/>
                <a:gd name="T7" fmla="*/ 0 h 534"/>
                <a:gd name="T8" fmla="*/ 2780 w 2780"/>
                <a:gd name="T9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0" h="534">
                  <a:moveTo>
                    <a:pt x="2780" y="534"/>
                  </a:moveTo>
                  <a:lnTo>
                    <a:pt x="0" y="534"/>
                  </a:lnTo>
                  <a:lnTo>
                    <a:pt x="287" y="0"/>
                  </a:lnTo>
                  <a:lnTo>
                    <a:pt x="2387" y="0"/>
                  </a:lnTo>
                  <a:lnTo>
                    <a:pt x="2780" y="534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1670" y="2473"/>
              <a:ext cx="2433" cy="235"/>
            </a:xfrm>
            <a:custGeom>
              <a:avLst/>
              <a:gdLst>
                <a:gd name="T0" fmla="*/ 2433 w 2433"/>
                <a:gd name="T1" fmla="*/ 235 h 235"/>
                <a:gd name="T2" fmla="*/ 333 w 2433"/>
                <a:gd name="T3" fmla="*/ 235 h 235"/>
                <a:gd name="T4" fmla="*/ 0 w 2433"/>
                <a:gd name="T5" fmla="*/ 0 h 235"/>
                <a:gd name="T6" fmla="*/ 2098 w 2433"/>
                <a:gd name="T7" fmla="*/ 0 h 235"/>
                <a:gd name="T8" fmla="*/ 2433 w 2433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3" h="235">
                  <a:moveTo>
                    <a:pt x="2433" y="235"/>
                  </a:moveTo>
                  <a:lnTo>
                    <a:pt x="333" y="235"/>
                  </a:lnTo>
                  <a:lnTo>
                    <a:pt x="0" y="0"/>
                  </a:lnTo>
                  <a:lnTo>
                    <a:pt x="2098" y="0"/>
                  </a:lnTo>
                  <a:lnTo>
                    <a:pt x="2433" y="235"/>
                  </a:lnTo>
                  <a:close/>
                </a:path>
              </a:pathLst>
            </a:custGeom>
            <a:solidFill>
              <a:srgbClr val="79B6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1666" y="1576"/>
              <a:ext cx="628" cy="697"/>
            </a:xfrm>
            <a:custGeom>
              <a:avLst/>
              <a:gdLst>
                <a:gd name="T0" fmla="*/ 335 w 628"/>
                <a:gd name="T1" fmla="*/ 697 h 697"/>
                <a:gd name="T2" fmla="*/ 0 w 628"/>
                <a:gd name="T3" fmla="*/ 462 h 697"/>
                <a:gd name="T4" fmla="*/ 407 w 628"/>
                <a:gd name="T5" fmla="*/ 0 h 697"/>
                <a:gd name="T6" fmla="*/ 628 w 628"/>
                <a:gd name="T7" fmla="*/ 158 h 697"/>
                <a:gd name="T8" fmla="*/ 335 w 628"/>
                <a:gd name="T9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97">
                  <a:moveTo>
                    <a:pt x="335" y="697"/>
                  </a:moveTo>
                  <a:lnTo>
                    <a:pt x="0" y="462"/>
                  </a:lnTo>
                  <a:lnTo>
                    <a:pt x="407" y="0"/>
                  </a:lnTo>
                  <a:lnTo>
                    <a:pt x="628" y="158"/>
                  </a:lnTo>
                  <a:lnTo>
                    <a:pt x="335" y="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/>
            </p:cNvSpPr>
            <p:nvPr userDrawn="1"/>
          </p:nvSpPr>
          <p:spPr bwMode="auto">
            <a:xfrm>
              <a:off x="2001" y="1734"/>
              <a:ext cx="2098" cy="539"/>
            </a:xfrm>
            <a:custGeom>
              <a:avLst/>
              <a:gdLst>
                <a:gd name="T0" fmla="*/ 2098 w 2098"/>
                <a:gd name="T1" fmla="*/ 539 h 539"/>
                <a:gd name="T2" fmla="*/ 0 w 2098"/>
                <a:gd name="T3" fmla="*/ 539 h 539"/>
                <a:gd name="T4" fmla="*/ 293 w 2098"/>
                <a:gd name="T5" fmla="*/ 0 h 539"/>
                <a:gd name="T6" fmla="*/ 1702 w 2098"/>
                <a:gd name="T7" fmla="*/ 0 h 539"/>
                <a:gd name="T8" fmla="*/ 2098 w 2098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8" h="539">
                  <a:moveTo>
                    <a:pt x="2098" y="539"/>
                  </a:moveTo>
                  <a:lnTo>
                    <a:pt x="0" y="539"/>
                  </a:lnTo>
                  <a:lnTo>
                    <a:pt x="293" y="0"/>
                  </a:lnTo>
                  <a:lnTo>
                    <a:pt x="1702" y="0"/>
                  </a:lnTo>
                  <a:lnTo>
                    <a:pt x="2098" y="539"/>
                  </a:lnTo>
                  <a:close/>
                </a:path>
              </a:pathLst>
            </a:custGeom>
            <a:solidFill>
              <a:srgbClr val="C0E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2073" y="1576"/>
              <a:ext cx="1630" cy="158"/>
            </a:xfrm>
            <a:custGeom>
              <a:avLst/>
              <a:gdLst>
                <a:gd name="T0" fmla="*/ 1630 w 1630"/>
                <a:gd name="T1" fmla="*/ 158 h 158"/>
                <a:gd name="T2" fmla="*/ 221 w 1630"/>
                <a:gd name="T3" fmla="*/ 158 h 158"/>
                <a:gd name="T4" fmla="*/ 0 w 1630"/>
                <a:gd name="T5" fmla="*/ 0 h 158"/>
                <a:gd name="T6" fmla="*/ 1410 w 1630"/>
                <a:gd name="T7" fmla="*/ 0 h 158"/>
                <a:gd name="T8" fmla="*/ 1630 w 1630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58">
                  <a:moveTo>
                    <a:pt x="1630" y="158"/>
                  </a:moveTo>
                  <a:lnTo>
                    <a:pt x="221" y="158"/>
                  </a:lnTo>
                  <a:lnTo>
                    <a:pt x="0" y="0"/>
                  </a:lnTo>
                  <a:lnTo>
                    <a:pt x="1410" y="0"/>
                  </a:lnTo>
                  <a:lnTo>
                    <a:pt x="1630" y="158"/>
                  </a:lnTo>
                  <a:close/>
                </a:path>
              </a:pathLst>
            </a:custGeom>
            <a:solidFill>
              <a:srgbClr val="98C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2075" y="741"/>
              <a:ext cx="541" cy="637"/>
            </a:xfrm>
            <a:custGeom>
              <a:avLst/>
              <a:gdLst>
                <a:gd name="T0" fmla="*/ 541 w 541"/>
                <a:gd name="T1" fmla="*/ 83 h 637"/>
                <a:gd name="T2" fmla="*/ 223 w 541"/>
                <a:gd name="T3" fmla="*/ 637 h 637"/>
                <a:gd name="T4" fmla="*/ 0 w 541"/>
                <a:gd name="T5" fmla="*/ 480 h 637"/>
                <a:gd name="T6" fmla="*/ 424 w 541"/>
                <a:gd name="T7" fmla="*/ 0 h 637"/>
                <a:gd name="T8" fmla="*/ 541 w 541"/>
                <a:gd name="T9" fmla="*/ 83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637">
                  <a:moveTo>
                    <a:pt x="541" y="83"/>
                  </a:moveTo>
                  <a:lnTo>
                    <a:pt x="223" y="637"/>
                  </a:lnTo>
                  <a:lnTo>
                    <a:pt x="0" y="480"/>
                  </a:lnTo>
                  <a:lnTo>
                    <a:pt x="424" y="0"/>
                  </a:lnTo>
                  <a:lnTo>
                    <a:pt x="541" y="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 userDrawn="1"/>
          </p:nvSpPr>
          <p:spPr bwMode="auto">
            <a:xfrm>
              <a:off x="2298" y="824"/>
              <a:ext cx="1409" cy="554"/>
            </a:xfrm>
            <a:custGeom>
              <a:avLst/>
              <a:gdLst>
                <a:gd name="T0" fmla="*/ 1409 w 1409"/>
                <a:gd name="T1" fmla="*/ 554 h 554"/>
                <a:gd name="T2" fmla="*/ 0 w 1409"/>
                <a:gd name="T3" fmla="*/ 554 h 554"/>
                <a:gd name="T4" fmla="*/ 318 w 1409"/>
                <a:gd name="T5" fmla="*/ 0 h 554"/>
                <a:gd name="T6" fmla="*/ 1001 w 1409"/>
                <a:gd name="T7" fmla="*/ 0 h 554"/>
                <a:gd name="T8" fmla="*/ 1409 w 1409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9" h="554">
                  <a:moveTo>
                    <a:pt x="1409" y="554"/>
                  </a:moveTo>
                  <a:lnTo>
                    <a:pt x="0" y="554"/>
                  </a:lnTo>
                  <a:lnTo>
                    <a:pt x="318" y="0"/>
                  </a:lnTo>
                  <a:lnTo>
                    <a:pt x="1001" y="0"/>
                  </a:lnTo>
                  <a:lnTo>
                    <a:pt x="1409" y="554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/>
            <p:cNvSpPr>
              <a:spLocks/>
            </p:cNvSpPr>
            <p:nvPr userDrawn="1"/>
          </p:nvSpPr>
          <p:spPr bwMode="auto">
            <a:xfrm>
              <a:off x="2499" y="741"/>
              <a:ext cx="800" cy="83"/>
            </a:xfrm>
            <a:custGeom>
              <a:avLst/>
              <a:gdLst>
                <a:gd name="T0" fmla="*/ 800 w 800"/>
                <a:gd name="T1" fmla="*/ 83 h 83"/>
                <a:gd name="T2" fmla="*/ 117 w 800"/>
                <a:gd name="T3" fmla="*/ 83 h 83"/>
                <a:gd name="T4" fmla="*/ 110 w 800"/>
                <a:gd name="T5" fmla="*/ 78 h 83"/>
                <a:gd name="T6" fmla="*/ 0 w 800"/>
                <a:gd name="T7" fmla="*/ 0 h 83"/>
                <a:gd name="T8" fmla="*/ 684 w 800"/>
                <a:gd name="T9" fmla="*/ 0 h 83"/>
                <a:gd name="T10" fmla="*/ 793 w 800"/>
                <a:gd name="T11" fmla="*/ 78 h 83"/>
                <a:gd name="T12" fmla="*/ 800 w 800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83">
                  <a:moveTo>
                    <a:pt x="800" y="83"/>
                  </a:moveTo>
                  <a:lnTo>
                    <a:pt x="117" y="83"/>
                  </a:lnTo>
                  <a:lnTo>
                    <a:pt x="110" y="78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793" y="78"/>
                  </a:lnTo>
                  <a:lnTo>
                    <a:pt x="800" y="83"/>
                  </a:lnTo>
                  <a:close/>
                </a:path>
              </a:pathLst>
            </a:custGeom>
            <a:solidFill>
              <a:srgbClr val="6DAC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/>
            <p:cNvSpPr>
              <a:spLocks/>
            </p:cNvSpPr>
            <p:nvPr userDrawn="1"/>
          </p:nvSpPr>
          <p:spPr bwMode="auto">
            <a:xfrm>
              <a:off x="2499" y="2"/>
              <a:ext cx="404" cy="539"/>
            </a:xfrm>
            <a:custGeom>
              <a:avLst/>
              <a:gdLst>
                <a:gd name="T0" fmla="*/ 404 w 404"/>
                <a:gd name="T1" fmla="*/ 0 h 539"/>
                <a:gd name="T2" fmla="*/ 117 w 404"/>
                <a:gd name="T3" fmla="*/ 539 h 539"/>
                <a:gd name="T4" fmla="*/ 0 w 404"/>
                <a:gd name="T5" fmla="*/ 457 h 539"/>
                <a:gd name="T6" fmla="*/ 404 w 404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539">
                  <a:moveTo>
                    <a:pt x="404" y="0"/>
                  </a:moveTo>
                  <a:lnTo>
                    <a:pt x="117" y="539"/>
                  </a:lnTo>
                  <a:lnTo>
                    <a:pt x="0" y="45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5A8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/>
            <p:cNvSpPr>
              <a:spLocks/>
            </p:cNvSpPr>
            <p:nvPr userDrawn="1"/>
          </p:nvSpPr>
          <p:spPr bwMode="auto">
            <a:xfrm>
              <a:off x="2616" y="2"/>
              <a:ext cx="683" cy="539"/>
            </a:xfrm>
            <a:custGeom>
              <a:avLst/>
              <a:gdLst>
                <a:gd name="T0" fmla="*/ 683 w 683"/>
                <a:gd name="T1" fmla="*/ 539 h 539"/>
                <a:gd name="T2" fmla="*/ 0 w 683"/>
                <a:gd name="T3" fmla="*/ 539 h 539"/>
                <a:gd name="T4" fmla="*/ 0 w 683"/>
                <a:gd name="T5" fmla="*/ 539 h 539"/>
                <a:gd name="T6" fmla="*/ 287 w 683"/>
                <a:gd name="T7" fmla="*/ 0 h 539"/>
                <a:gd name="T8" fmla="*/ 683 w 683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3" h="539">
                  <a:moveTo>
                    <a:pt x="683" y="539"/>
                  </a:moveTo>
                  <a:lnTo>
                    <a:pt x="0" y="539"/>
                  </a:lnTo>
                  <a:lnTo>
                    <a:pt x="0" y="539"/>
                  </a:lnTo>
                  <a:lnTo>
                    <a:pt x="287" y="0"/>
                  </a:lnTo>
                  <a:lnTo>
                    <a:pt x="683" y="53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418693" y="1655624"/>
            <a:ext cx="3599667" cy="396860"/>
          </a:xfrm>
        </p:spPr>
        <p:txBody>
          <a:bodyPr>
            <a:noAutofit/>
          </a:bodyPr>
          <a:lstStyle>
            <a:lvl1pPr marL="0" indent="0" algn="r">
              <a:buNone/>
              <a:defRPr sz="220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24" hasCustomPrompt="1"/>
          </p:nvPr>
        </p:nvSpPr>
        <p:spPr>
          <a:xfrm>
            <a:off x="5364088" y="2399525"/>
            <a:ext cx="3384376" cy="396860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5" hasCustomPrompt="1"/>
          </p:nvPr>
        </p:nvSpPr>
        <p:spPr>
          <a:xfrm>
            <a:off x="395536" y="3072116"/>
            <a:ext cx="2880320" cy="396860"/>
          </a:xfrm>
        </p:spPr>
        <p:txBody>
          <a:bodyPr>
            <a:noAutofit/>
          </a:bodyPr>
          <a:lstStyle>
            <a:lvl1pPr marL="0" indent="0" algn="r">
              <a:buNone/>
              <a:defRPr sz="220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26" hasCustomPrompt="1"/>
          </p:nvPr>
        </p:nvSpPr>
        <p:spPr>
          <a:xfrm>
            <a:off x="5940725" y="4009703"/>
            <a:ext cx="2735731" cy="396860"/>
          </a:xfrm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</p:spTree>
    <p:extLst>
      <p:ext uri="{BB962C8B-B14F-4D97-AF65-F5344CB8AC3E}">
        <p14:creationId xmlns:p14="http://schemas.microsoft.com/office/powerpoint/2010/main" val="26008203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1 Column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779662"/>
            <a:ext cx="8207375" cy="43162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2211710"/>
            <a:ext cx="8207375" cy="244827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924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2 Columns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779662"/>
            <a:ext cx="3887663" cy="43162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2211710"/>
            <a:ext cx="3887663" cy="244827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88024" y="1779662"/>
            <a:ext cx="3887663" cy="43162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788024" y="2211710"/>
            <a:ext cx="3887663" cy="244827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3385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Ener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 dirty="0"/>
              <a:t>Green Energy</a:t>
            </a:r>
          </a:p>
        </p:txBody>
      </p:sp>
      <p:sp>
        <p:nvSpPr>
          <p:cNvPr id="52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Insert your text here.</a:t>
            </a: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3174440" y="1479203"/>
            <a:ext cx="2357918" cy="3171139"/>
            <a:chOff x="3384" y="494"/>
            <a:chExt cx="1673" cy="2250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384" y="496"/>
              <a:ext cx="1673" cy="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3950" y="974"/>
              <a:ext cx="454" cy="751"/>
            </a:xfrm>
            <a:custGeom>
              <a:avLst/>
              <a:gdLst>
                <a:gd name="T0" fmla="*/ 98 w 224"/>
                <a:gd name="T1" fmla="*/ 186 h 371"/>
                <a:gd name="T2" fmla="*/ 94 w 224"/>
                <a:gd name="T3" fmla="*/ 196 h 371"/>
                <a:gd name="T4" fmla="*/ 108 w 224"/>
                <a:gd name="T5" fmla="*/ 211 h 371"/>
                <a:gd name="T6" fmla="*/ 224 w 224"/>
                <a:gd name="T7" fmla="*/ 211 h 371"/>
                <a:gd name="T8" fmla="*/ 224 w 224"/>
                <a:gd name="T9" fmla="*/ 236 h 371"/>
                <a:gd name="T10" fmla="*/ 108 w 224"/>
                <a:gd name="T11" fmla="*/ 236 h 371"/>
                <a:gd name="T12" fmla="*/ 98 w 224"/>
                <a:gd name="T13" fmla="*/ 240 h 371"/>
                <a:gd name="T14" fmla="*/ 94 w 224"/>
                <a:gd name="T15" fmla="*/ 250 h 371"/>
                <a:gd name="T16" fmla="*/ 108 w 224"/>
                <a:gd name="T17" fmla="*/ 265 h 371"/>
                <a:gd name="T18" fmla="*/ 224 w 224"/>
                <a:gd name="T19" fmla="*/ 265 h 371"/>
                <a:gd name="T20" fmla="*/ 224 w 224"/>
                <a:gd name="T21" fmla="*/ 371 h 371"/>
                <a:gd name="T22" fmla="*/ 118 w 224"/>
                <a:gd name="T23" fmla="*/ 371 h 371"/>
                <a:gd name="T24" fmla="*/ 0 w 224"/>
                <a:gd name="T25" fmla="*/ 252 h 371"/>
                <a:gd name="T26" fmla="*/ 0 w 224"/>
                <a:gd name="T27" fmla="*/ 0 h 371"/>
                <a:gd name="T28" fmla="*/ 224 w 224"/>
                <a:gd name="T29" fmla="*/ 0 h 371"/>
                <a:gd name="T30" fmla="*/ 224 w 224"/>
                <a:gd name="T31" fmla="*/ 182 h 371"/>
                <a:gd name="T32" fmla="*/ 108 w 224"/>
                <a:gd name="T33" fmla="*/ 182 h 371"/>
                <a:gd name="T34" fmla="*/ 98 w 224"/>
                <a:gd name="T35" fmla="*/ 18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" h="371">
                  <a:moveTo>
                    <a:pt x="98" y="186"/>
                  </a:moveTo>
                  <a:cubicBezTo>
                    <a:pt x="96" y="189"/>
                    <a:pt x="94" y="192"/>
                    <a:pt x="94" y="196"/>
                  </a:cubicBezTo>
                  <a:cubicBezTo>
                    <a:pt x="94" y="204"/>
                    <a:pt x="100" y="211"/>
                    <a:pt x="108" y="211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108" y="236"/>
                    <a:pt x="108" y="236"/>
                    <a:pt x="108" y="236"/>
                  </a:cubicBezTo>
                  <a:cubicBezTo>
                    <a:pt x="104" y="236"/>
                    <a:pt x="101" y="238"/>
                    <a:pt x="98" y="240"/>
                  </a:cubicBezTo>
                  <a:cubicBezTo>
                    <a:pt x="96" y="243"/>
                    <a:pt x="94" y="246"/>
                    <a:pt x="94" y="250"/>
                  </a:cubicBezTo>
                  <a:cubicBezTo>
                    <a:pt x="94" y="258"/>
                    <a:pt x="100" y="265"/>
                    <a:pt x="108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371"/>
                    <a:pt x="224" y="371"/>
                    <a:pt x="224" y="371"/>
                  </a:cubicBezTo>
                  <a:cubicBezTo>
                    <a:pt x="118" y="371"/>
                    <a:pt x="118" y="371"/>
                    <a:pt x="118" y="371"/>
                  </a:cubicBezTo>
                  <a:cubicBezTo>
                    <a:pt x="53" y="371"/>
                    <a:pt x="0" y="317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82"/>
                    <a:pt x="224" y="182"/>
                    <a:pt x="224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4" y="182"/>
                    <a:pt x="101" y="184"/>
                    <a:pt x="98" y="186"/>
                  </a:cubicBezTo>
                  <a:close/>
                </a:path>
              </a:pathLst>
            </a:custGeom>
            <a:solidFill>
              <a:srgbClr val="9CD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/>
            <p:cNvSpPr>
              <a:spLocks noChangeArrowheads="1"/>
            </p:cNvSpPr>
            <p:nvPr userDrawn="1"/>
          </p:nvSpPr>
          <p:spPr bwMode="auto">
            <a:xfrm>
              <a:off x="3867" y="873"/>
              <a:ext cx="537" cy="101"/>
            </a:xfrm>
            <a:prstGeom prst="rect">
              <a:avLst/>
            </a:prstGeom>
            <a:solidFill>
              <a:srgbClr val="9CD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4163" y="494"/>
              <a:ext cx="93" cy="379"/>
            </a:xfrm>
            <a:custGeom>
              <a:avLst/>
              <a:gdLst>
                <a:gd name="T0" fmla="*/ 46 w 46"/>
                <a:gd name="T1" fmla="*/ 20 h 187"/>
                <a:gd name="T2" fmla="*/ 26 w 46"/>
                <a:gd name="T3" fmla="*/ 0 h 187"/>
                <a:gd name="T4" fmla="*/ 21 w 46"/>
                <a:gd name="T5" fmla="*/ 0 h 187"/>
                <a:gd name="T6" fmla="*/ 0 w 46"/>
                <a:gd name="T7" fmla="*/ 20 h 187"/>
                <a:gd name="T8" fmla="*/ 0 w 46"/>
                <a:gd name="T9" fmla="*/ 187 h 187"/>
                <a:gd name="T10" fmla="*/ 46 w 46"/>
                <a:gd name="T11" fmla="*/ 187 h 187"/>
                <a:gd name="T12" fmla="*/ 46 w 46"/>
                <a:gd name="T13" fmla="*/ 2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87">
                  <a:moveTo>
                    <a:pt x="46" y="20"/>
                  </a:moveTo>
                  <a:cubicBezTo>
                    <a:pt x="46" y="9"/>
                    <a:pt x="37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6" y="187"/>
                    <a:pt x="46" y="187"/>
                    <a:pt x="46" y="187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552" y="494"/>
              <a:ext cx="91" cy="379"/>
            </a:xfrm>
            <a:custGeom>
              <a:avLst/>
              <a:gdLst>
                <a:gd name="T0" fmla="*/ 25 w 45"/>
                <a:gd name="T1" fmla="*/ 0 h 187"/>
                <a:gd name="T2" fmla="*/ 45 w 45"/>
                <a:gd name="T3" fmla="*/ 20 h 187"/>
                <a:gd name="T4" fmla="*/ 45 w 45"/>
                <a:gd name="T5" fmla="*/ 187 h 187"/>
                <a:gd name="T6" fmla="*/ 0 w 45"/>
                <a:gd name="T7" fmla="*/ 187 h 187"/>
                <a:gd name="T8" fmla="*/ 0 w 45"/>
                <a:gd name="T9" fmla="*/ 20 h 187"/>
                <a:gd name="T10" fmla="*/ 20 w 45"/>
                <a:gd name="T11" fmla="*/ 0 h 187"/>
                <a:gd name="T12" fmla="*/ 25 w 45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87">
                  <a:moveTo>
                    <a:pt x="25" y="0"/>
                  </a:moveTo>
                  <a:cubicBezTo>
                    <a:pt x="36" y="0"/>
                    <a:pt x="45" y="9"/>
                    <a:pt x="45" y="20"/>
                  </a:cubicBezTo>
                  <a:cubicBezTo>
                    <a:pt x="45" y="187"/>
                    <a:pt x="45" y="187"/>
                    <a:pt x="45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auto">
            <a:xfrm>
              <a:off x="4404" y="873"/>
              <a:ext cx="537" cy="101"/>
            </a:xfrm>
            <a:prstGeom prst="rect">
              <a:avLst/>
            </a:prstGeom>
            <a:solidFill>
              <a:srgbClr val="86C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4404" y="974"/>
              <a:ext cx="454" cy="751"/>
            </a:xfrm>
            <a:custGeom>
              <a:avLst/>
              <a:gdLst>
                <a:gd name="T0" fmla="*/ 224 w 224"/>
                <a:gd name="T1" fmla="*/ 0 h 371"/>
                <a:gd name="T2" fmla="*/ 224 w 224"/>
                <a:gd name="T3" fmla="*/ 252 h 371"/>
                <a:gd name="T4" fmla="*/ 105 w 224"/>
                <a:gd name="T5" fmla="*/ 371 h 371"/>
                <a:gd name="T6" fmla="*/ 0 w 224"/>
                <a:gd name="T7" fmla="*/ 371 h 371"/>
                <a:gd name="T8" fmla="*/ 0 w 224"/>
                <a:gd name="T9" fmla="*/ 265 h 371"/>
                <a:gd name="T10" fmla="*/ 115 w 224"/>
                <a:gd name="T11" fmla="*/ 265 h 371"/>
                <a:gd name="T12" fmla="*/ 130 w 224"/>
                <a:gd name="T13" fmla="*/ 250 h 371"/>
                <a:gd name="T14" fmla="*/ 115 w 224"/>
                <a:gd name="T15" fmla="*/ 236 h 371"/>
                <a:gd name="T16" fmla="*/ 0 w 224"/>
                <a:gd name="T17" fmla="*/ 236 h 371"/>
                <a:gd name="T18" fmla="*/ 0 w 224"/>
                <a:gd name="T19" fmla="*/ 211 h 371"/>
                <a:gd name="T20" fmla="*/ 115 w 224"/>
                <a:gd name="T21" fmla="*/ 211 h 371"/>
                <a:gd name="T22" fmla="*/ 130 w 224"/>
                <a:gd name="T23" fmla="*/ 196 h 371"/>
                <a:gd name="T24" fmla="*/ 115 w 224"/>
                <a:gd name="T25" fmla="*/ 182 h 371"/>
                <a:gd name="T26" fmla="*/ 0 w 224"/>
                <a:gd name="T27" fmla="*/ 182 h 371"/>
                <a:gd name="T28" fmla="*/ 0 w 224"/>
                <a:gd name="T29" fmla="*/ 0 h 371"/>
                <a:gd name="T30" fmla="*/ 224 w 224"/>
                <a:gd name="T31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371">
                  <a:moveTo>
                    <a:pt x="224" y="0"/>
                  </a:moveTo>
                  <a:cubicBezTo>
                    <a:pt x="224" y="252"/>
                    <a:pt x="224" y="252"/>
                    <a:pt x="224" y="252"/>
                  </a:cubicBezTo>
                  <a:cubicBezTo>
                    <a:pt x="224" y="317"/>
                    <a:pt x="171" y="371"/>
                    <a:pt x="105" y="371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23" y="265"/>
                    <a:pt x="130" y="258"/>
                    <a:pt x="130" y="250"/>
                  </a:cubicBezTo>
                  <a:cubicBezTo>
                    <a:pt x="130" y="243"/>
                    <a:pt x="123" y="236"/>
                    <a:pt x="115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115" y="211"/>
                    <a:pt x="115" y="211"/>
                    <a:pt x="115" y="211"/>
                  </a:cubicBezTo>
                  <a:cubicBezTo>
                    <a:pt x="123" y="211"/>
                    <a:pt x="130" y="204"/>
                    <a:pt x="130" y="196"/>
                  </a:cubicBezTo>
                  <a:cubicBezTo>
                    <a:pt x="130" y="188"/>
                    <a:pt x="123" y="182"/>
                    <a:pt x="115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86C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4404" y="1452"/>
              <a:ext cx="264" cy="59"/>
            </a:xfrm>
            <a:custGeom>
              <a:avLst/>
              <a:gdLst>
                <a:gd name="T0" fmla="*/ 130 w 130"/>
                <a:gd name="T1" fmla="*/ 14 h 29"/>
                <a:gd name="T2" fmla="*/ 115 w 130"/>
                <a:gd name="T3" fmla="*/ 29 h 29"/>
                <a:gd name="T4" fmla="*/ 0 w 130"/>
                <a:gd name="T5" fmla="*/ 29 h 29"/>
                <a:gd name="T6" fmla="*/ 0 w 130"/>
                <a:gd name="T7" fmla="*/ 0 h 29"/>
                <a:gd name="T8" fmla="*/ 115 w 130"/>
                <a:gd name="T9" fmla="*/ 0 h 29"/>
                <a:gd name="T10" fmla="*/ 130 w 130"/>
                <a:gd name="T1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9">
                  <a:moveTo>
                    <a:pt x="130" y="14"/>
                  </a:moveTo>
                  <a:cubicBezTo>
                    <a:pt x="130" y="22"/>
                    <a:pt x="123" y="29"/>
                    <a:pt x="1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3" y="0"/>
                    <a:pt x="130" y="7"/>
                    <a:pt x="130" y="14"/>
                  </a:cubicBezTo>
                  <a:close/>
                </a:path>
              </a:pathLst>
            </a:custGeom>
            <a:solidFill>
              <a:srgbClr val="7EB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140" y="1452"/>
              <a:ext cx="264" cy="59"/>
            </a:xfrm>
            <a:custGeom>
              <a:avLst/>
              <a:gdLst>
                <a:gd name="T0" fmla="*/ 130 w 130"/>
                <a:gd name="T1" fmla="*/ 0 h 29"/>
                <a:gd name="T2" fmla="*/ 130 w 130"/>
                <a:gd name="T3" fmla="*/ 29 h 29"/>
                <a:gd name="T4" fmla="*/ 14 w 130"/>
                <a:gd name="T5" fmla="*/ 29 h 29"/>
                <a:gd name="T6" fmla="*/ 0 w 130"/>
                <a:gd name="T7" fmla="*/ 14 h 29"/>
                <a:gd name="T8" fmla="*/ 4 w 130"/>
                <a:gd name="T9" fmla="*/ 4 h 29"/>
                <a:gd name="T10" fmla="*/ 14 w 130"/>
                <a:gd name="T11" fmla="*/ 0 h 29"/>
                <a:gd name="T12" fmla="*/ 130 w 130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9">
                  <a:moveTo>
                    <a:pt x="130" y="0"/>
                  </a:moveTo>
                  <a:cubicBezTo>
                    <a:pt x="130" y="29"/>
                    <a:pt x="130" y="29"/>
                    <a:pt x="13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10"/>
                    <a:pt x="2" y="7"/>
                    <a:pt x="4" y="4"/>
                  </a:cubicBezTo>
                  <a:cubicBezTo>
                    <a:pt x="7" y="2"/>
                    <a:pt x="10" y="0"/>
                    <a:pt x="14" y="0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86C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404" y="1343"/>
              <a:ext cx="264" cy="58"/>
            </a:xfrm>
            <a:custGeom>
              <a:avLst/>
              <a:gdLst>
                <a:gd name="T0" fmla="*/ 130 w 130"/>
                <a:gd name="T1" fmla="*/ 14 h 29"/>
                <a:gd name="T2" fmla="*/ 115 w 130"/>
                <a:gd name="T3" fmla="*/ 29 h 29"/>
                <a:gd name="T4" fmla="*/ 0 w 130"/>
                <a:gd name="T5" fmla="*/ 29 h 29"/>
                <a:gd name="T6" fmla="*/ 0 w 130"/>
                <a:gd name="T7" fmla="*/ 0 h 29"/>
                <a:gd name="T8" fmla="*/ 115 w 130"/>
                <a:gd name="T9" fmla="*/ 0 h 29"/>
                <a:gd name="T10" fmla="*/ 130 w 130"/>
                <a:gd name="T1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9">
                  <a:moveTo>
                    <a:pt x="130" y="14"/>
                  </a:moveTo>
                  <a:cubicBezTo>
                    <a:pt x="130" y="22"/>
                    <a:pt x="123" y="29"/>
                    <a:pt x="1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3" y="0"/>
                    <a:pt x="130" y="6"/>
                    <a:pt x="130" y="14"/>
                  </a:cubicBezTo>
                  <a:close/>
                </a:path>
              </a:pathLst>
            </a:custGeom>
            <a:solidFill>
              <a:srgbClr val="7EB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4140" y="1343"/>
              <a:ext cx="264" cy="58"/>
            </a:xfrm>
            <a:custGeom>
              <a:avLst/>
              <a:gdLst>
                <a:gd name="T0" fmla="*/ 130 w 130"/>
                <a:gd name="T1" fmla="*/ 0 h 29"/>
                <a:gd name="T2" fmla="*/ 130 w 130"/>
                <a:gd name="T3" fmla="*/ 29 h 29"/>
                <a:gd name="T4" fmla="*/ 14 w 130"/>
                <a:gd name="T5" fmla="*/ 29 h 29"/>
                <a:gd name="T6" fmla="*/ 0 w 130"/>
                <a:gd name="T7" fmla="*/ 14 h 29"/>
                <a:gd name="T8" fmla="*/ 4 w 130"/>
                <a:gd name="T9" fmla="*/ 4 h 29"/>
                <a:gd name="T10" fmla="*/ 14 w 130"/>
                <a:gd name="T11" fmla="*/ 0 h 29"/>
                <a:gd name="T12" fmla="*/ 130 w 130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9">
                  <a:moveTo>
                    <a:pt x="130" y="0"/>
                  </a:moveTo>
                  <a:cubicBezTo>
                    <a:pt x="130" y="29"/>
                    <a:pt x="130" y="29"/>
                    <a:pt x="13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10"/>
                    <a:pt x="2" y="7"/>
                    <a:pt x="4" y="4"/>
                  </a:cubicBezTo>
                  <a:cubicBezTo>
                    <a:pt x="7" y="2"/>
                    <a:pt x="10" y="0"/>
                    <a:pt x="14" y="0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86C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3386" y="1725"/>
              <a:ext cx="1071" cy="1017"/>
            </a:xfrm>
            <a:custGeom>
              <a:avLst/>
              <a:gdLst>
                <a:gd name="T0" fmla="*/ 476 w 528"/>
                <a:gd name="T1" fmla="*/ 0 h 502"/>
                <a:gd name="T2" fmla="*/ 26 w 528"/>
                <a:gd name="T3" fmla="*/ 450 h 502"/>
                <a:gd name="T4" fmla="*/ 0 w 528"/>
                <a:gd name="T5" fmla="*/ 476 h 502"/>
                <a:gd name="T6" fmla="*/ 26 w 528"/>
                <a:gd name="T7" fmla="*/ 502 h 502"/>
                <a:gd name="T8" fmla="*/ 528 w 528"/>
                <a:gd name="T9" fmla="*/ 0 h 502"/>
                <a:gd name="T10" fmla="*/ 476 w 528"/>
                <a:gd name="T11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8" h="502">
                  <a:moveTo>
                    <a:pt x="476" y="0"/>
                  </a:moveTo>
                  <a:cubicBezTo>
                    <a:pt x="476" y="248"/>
                    <a:pt x="274" y="450"/>
                    <a:pt x="26" y="450"/>
                  </a:cubicBezTo>
                  <a:cubicBezTo>
                    <a:pt x="11" y="450"/>
                    <a:pt x="0" y="461"/>
                    <a:pt x="0" y="476"/>
                  </a:cubicBezTo>
                  <a:cubicBezTo>
                    <a:pt x="0" y="490"/>
                    <a:pt x="11" y="502"/>
                    <a:pt x="26" y="502"/>
                  </a:cubicBezTo>
                  <a:cubicBezTo>
                    <a:pt x="302" y="502"/>
                    <a:pt x="528" y="276"/>
                    <a:pt x="528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98C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4230" y="1928"/>
              <a:ext cx="825" cy="595"/>
            </a:xfrm>
            <a:custGeom>
              <a:avLst/>
              <a:gdLst>
                <a:gd name="T0" fmla="*/ 126 w 407"/>
                <a:gd name="T1" fmla="*/ 17 h 294"/>
                <a:gd name="T2" fmla="*/ 0 w 407"/>
                <a:gd name="T3" fmla="*/ 170 h 294"/>
                <a:gd name="T4" fmla="*/ 166 w 407"/>
                <a:gd name="T5" fmla="*/ 276 h 294"/>
                <a:gd name="T6" fmla="*/ 407 w 407"/>
                <a:gd name="T7" fmla="*/ 106 h 294"/>
                <a:gd name="T8" fmla="*/ 126 w 407"/>
                <a:gd name="T9" fmla="*/ 1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294">
                  <a:moveTo>
                    <a:pt x="126" y="17"/>
                  </a:moveTo>
                  <a:cubicBezTo>
                    <a:pt x="14" y="35"/>
                    <a:pt x="0" y="170"/>
                    <a:pt x="0" y="170"/>
                  </a:cubicBezTo>
                  <a:cubicBezTo>
                    <a:pt x="0" y="170"/>
                    <a:pt x="54" y="294"/>
                    <a:pt x="166" y="276"/>
                  </a:cubicBezTo>
                  <a:cubicBezTo>
                    <a:pt x="278" y="259"/>
                    <a:pt x="407" y="106"/>
                    <a:pt x="407" y="106"/>
                  </a:cubicBezTo>
                  <a:cubicBezTo>
                    <a:pt x="407" y="106"/>
                    <a:pt x="238" y="0"/>
                    <a:pt x="126" y="17"/>
                  </a:cubicBezTo>
                  <a:close/>
                </a:path>
              </a:pathLst>
            </a:custGeom>
            <a:solidFill>
              <a:srgbClr val="9FC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4230" y="2167"/>
              <a:ext cx="659" cy="105"/>
            </a:xfrm>
            <a:custGeom>
              <a:avLst/>
              <a:gdLst>
                <a:gd name="T0" fmla="*/ 325 w 325"/>
                <a:gd name="T1" fmla="*/ 1 h 52"/>
                <a:gd name="T2" fmla="*/ 242 w 325"/>
                <a:gd name="T3" fmla="*/ 1 h 52"/>
                <a:gd name="T4" fmla="*/ 201 w 325"/>
                <a:gd name="T5" fmla="*/ 4 h 52"/>
                <a:gd name="T6" fmla="*/ 160 w 325"/>
                <a:gd name="T7" fmla="*/ 8 h 52"/>
                <a:gd name="T8" fmla="*/ 119 w 325"/>
                <a:gd name="T9" fmla="*/ 14 h 52"/>
                <a:gd name="T10" fmla="*/ 78 w 325"/>
                <a:gd name="T11" fmla="*/ 23 h 52"/>
                <a:gd name="T12" fmla="*/ 38 w 325"/>
                <a:gd name="T13" fmla="*/ 34 h 52"/>
                <a:gd name="T14" fmla="*/ 0 w 325"/>
                <a:gd name="T15" fmla="*/ 52 h 52"/>
                <a:gd name="T16" fmla="*/ 40 w 325"/>
                <a:gd name="T17" fmla="*/ 39 h 52"/>
                <a:gd name="T18" fmla="*/ 80 w 325"/>
                <a:gd name="T19" fmla="*/ 30 h 52"/>
                <a:gd name="T20" fmla="*/ 120 w 325"/>
                <a:gd name="T21" fmla="*/ 23 h 52"/>
                <a:gd name="T22" fmla="*/ 161 w 325"/>
                <a:gd name="T23" fmla="*/ 17 h 52"/>
                <a:gd name="T24" fmla="*/ 202 w 325"/>
                <a:gd name="T25" fmla="*/ 12 h 52"/>
                <a:gd name="T26" fmla="*/ 243 w 325"/>
                <a:gd name="T27" fmla="*/ 8 h 52"/>
                <a:gd name="T28" fmla="*/ 325 w 325"/>
                <a:gd name="T29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" h="52">
                  <a:moveTo>
                    <a:pt x="325" y="1"/>
                  </a:moveTo>
                  <a:cubicBezTo>
                    <a:pt x="298" y="0"/>
                    <a:pt x="270" y="0"/>
                    <a:pt x="242" y="1"/>
                  </a:cubicBezTo>
                  <a:cubicBezTo>
                    <a:pt x="229" y="2"/>
                    <a:pt x="215" y="3"/>
                    <a:pt x="201" y="4"/>
                  </a:cubicBezTo>
                  <a:cubicBezTo>
                    <a:pt x="187" y="5"/>
                    <a:pt x="174" y="6"/>
                    <a:pt x="160" y="8"/>
                  </a:cubicBezTo>
                  <a:cubicBezTo>
                    <a:pt x="146" y="10"/>
                    <a:pt x="132" y="12"/>
                    <a:pt x="119" y="14"/>
                  </a:cubicBezTo>
                  <a:cubicBezTo>
                    <a:pt x="105" y="17"/>
                    <a:pt x="92" y="19"/>
                    <a:pt x="78" y="23"/>
                  </a:cubicBezTo>
                  <a:cubicBezTo>
                    <a:pt x="65" y="26"/>
                    <a:pt x="51" y="30"/>
                    <a:pt x="38" y="34"/>
                  </a:cubicBezTo>
                  <a:cubicBezTo>
                    <a:pt x="25" y="39"/>
                    <a:pt x="12" y="45"/>
                    <a:pt x="0" y="52"/>
                  </a:cubicBezTo>
                  <a:cubicBezTo>
                    <a:pt x="13" y="46"/>
                    <a:pt x="26" y="42"/>
                    <a:pt x="40" y="39"/>
                  </a:cubicBezTo>
                  <a:cubicBezTo>
                    <a:pt x="53" y="35"/>
                    <a:pt x="66" y="32"/>
                    <a:pt x="80" y="30"/>
                  </a:cubicBezTo>
                  <a:cubicBezTo>
                    <a:pt x="93" y="27"/>
                    <a:pt x="107" y="25"/>
                    <a:pt x="120" y="23"/>
                  </a:cubicBezTo>
                  <a:cubicBezTo>
                    <a:pt x="134" y="21"/>
                    <a:pt x="147" y="19"/>
                    <a:pt x="161" y="17"/>
                  </a:cubicBezTo>
                  <a:cubicBezTo>
                    <a:pt x="175" y="15"/>
                    <a:pt x="188" y="14"/>
                    <a:pt x="202" y="12"/>
                  </a:cubicBezTo>
                  <a:cubicBezTo>
                    <a:pt x="216" y="11"/>
                    <a:pt x="229" y="10"/>
                    <a:pt x="243" y="8"/>
                  </a:cubicBezTo>
                  <a:lnTo>
                    <a:pt x="325" y="1"/>
                  </a:lnTo>
                  <a:close/>
                </a:path>
              </a:pathLst>
            </a:custGeom>
            <a:solidFill>
              <a:srgbClr val="7EB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3548" y="1802"/>
              <a:ext cx="716" cy="741"/>
            </a:xfrm>
            <a:custGeom>
              <a:avLst/>
              <a:gdLst>
                <a:gd name="T0" fmla="*/ 276 w 353"/>
                <a:gd name="T1" fmla="*/ 104 h 366"/>
                <a:gd name="T2" fmla="*/ 280 w 353"/>
                <a:gd name="T3" fmla="*/ 301 h 366"/>
                <a:gd name="T4" fmla="*/ 84 w 353"/>
                <a:gd name="T5" fmla="*/ 283 h 366"/>
                <a:gd name="T6" fmla="*/ 0 w 353"/>
                <a:gd name="T7" fmla="*/ 0 h 366"/>
                <a:gd name="T8" fmla="*/ 276 w 353"/>
                <a:gd name="T9" fmla="*/ 10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66">
                  <a:moveTo>
                    <a:pt x="276" y="104"/>
                  </a:moveTo>
                  <a:cubicBezTo>
                    <a:pt x="353" y="188"/>
                    <a:pt x="280" y="301"/>
                    <a:pt x="280" y="301"/>
                  </a:cubicBezTo>
                  <a:cubicBezTo>
                    <a:pt x="280" y="301"/>
                    <a:pt x="161" y="366"/>
                    <a:pt x="84" y="283"/>
                  </a:cubicBezTo>
                  <a:cubicBezTo>
                    <a:pt x="6" y="199"/>
                    <a:pt x="0" y="0"/>
                    <a:pt x="0" y="0"/>
                  </a:cubicBezTo>
                  <a:cubicBezTo>
                    <a:pt x="0" y="0"/>
                    <a:pt x="198" y="21"/>
                    <a:pt x="276" y="104"/>
                  </a:cubicBezTo>
                  <a:close/>
                </a:path>
              </a:pathLst>
            </a:custGeom>
            <a:solidFill>
              <a:srgbClr val="9FC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3662" y="1924"/>
              <a:ext cx="454" cy="488"/>
            </a:xfrm>
            <a:custGeom>
              <a:avLst/>
              <a:gdLst>
                <a:gd name="T0" fmla="*/ 0 w 224"/>
                <a:gd name="T1" fmla="*/ 0 h 241"/>
                <a:gd name="T2" fmla="*/ 65 w 224"/>
                <a:gd name="T3" fmla="*/ 52 h 241"/>
                <a:gd name="T4" fmla="*/ 96 w 224"/>
                <a:gd name="T5" fmla="*/ 80 h 241"/>
                <a:gd name="T6" fmla="*/ 126 w 224"/>
                <a:gd name="T7" fmla="*/ 109 h 241"/>
                <a:gd name="T8" fmla="*/ 154 w 224"/>
                <a:gd name="T9" fmla="*/ 139 h 241"/>
                <a:gd name="T10" fmla="*/ 181 w 224"/>
                <a:gd name="T11" fmla="*/ 171 h 241"/>
                <a:gd name="T12" fmla="*/ 205 w 224"/>
                <a:gd name="T13" fmla="*/ 205 h 241"/>
                <a:gd name="T14" fmla="*/ 224 w 224"/>
                <a:gd name="T15" fmla="*/ 241 h 241"/>
                <a:gd name="T16" fmla="*/ 201 w 224"/>
                <a:gd name="T17" fmla="*/ 207 h 241"/>
                <a:gd name="T18" fmla="*/ 175 w 224"/>
                <a:gd name="T19" fmla="*/ 175 h 241"/>
                <a:gd name="T20" fmla="*/ 148 w 224"/>
                <a:gd name="T21" fmla="*/ 145 h 241"/>
                <a:gd name="T22" fmla="*/ 119 w 224"/>
                <a:gd name="T23" fmla="*/ 115 h 241"/>
                <a:gd name="T24" fmla="*/ 90 w 224"/>
                <a:gd name="T25" fmla="*/ 86 h 241"/>
                <a:gd name="T26" fmla="*/ 60 w 224"/>
                <a:gd name="T27" fmla="*/ 57 h 241"/>
                <a:gd name="T28" fmla="*/ 0 w 224"/>
                <a:gd name="T2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241">
                  <a:moveTo>
                    <a:pt x="0" y="0"/>
                  </a:moveTo>
                  <a:cubicBezTo>
                    <a:pt x="23" y="17"/>
                    <a:pt x="44" y="34"/>
                    <a:pt x="65" y="52"/>
                  </a:cubicBezTo>
                  <a:cubicBezTo>
                    <a:pt x="76" y="61"/>
                    <a:pt x="86" y="70"/>
                    <a:pt x="96" y="80"/>
                  </a:cubicBezTo>
                  <a:cubicBezTo>
                    <a:pt x="106" y="89"/>
                    <a:pt x="116" y="99"/>
                    <a:pt x="126" y="109"/>
                  </a:cubicBezTo>
                  <a:cubicBezTo>
                    <a:pt x="135" y="118"/>
                    <a:pt x="145" y="128"/>
                    <a:pt x="154" y="139"/>
                  </a:cubicBezTo>
                  <a:cubicBezTo>
                    <a:pt x="163" y="149"/>
                    <a:pt x="172" y="160"/>
                    <a:pt x="181" y="171"/>
                  </a:cubicBezTo>
                  <a:cubicBezTo>
                    <a:pt x="189" y="181"/>
                    <a:pt x="197" y="193"/>
                    <a:pt x="205" y="205"/>
                  </a:cubicBezTo>
                  <a:cubicBezTo>
                    <a:pt x="212" y="216"/>
                    <a:pt x="219" y="228"/>
                    <a:pt x="224" y="241"/>
                  </a:cubicBezTo>
                  <a:cubicBezTo>
                    <a:pt x="217" y="229"/>
                    <a:pt x="209" y="218"/>
                    <a:pt x="201" y="207"/>
                  </a:cubicBezTo>
                  <a:cubicBezTo>
                    <a:pt x="193" y="196"/>
                    <a:pt x="184" y="185"/>
                    <a:pt x="175" y="175"/>
                  </a:cubicBezTo>
                  <a:cubicBezTo>
                    <a:pt x="166" y="165"/>
                    <a:pt x="157" y="154"/>
                    <a:pt x="148" y="145"/>
                  </a:cubicBezTo>
                  <a:cubicBezTo>
                    <a:pt x="138" y="135"/>
                    <a:pt x="129" y="125"/>
                    <a:pt x="119" y="115"/>
                  </a:cubicBezTo>
                  <a:cubicBezTo>
                    <a:pt x="110" y="105"/>
                    <a:pt x="100" y="95"/>
                    <a:pt x="90" y="86"/>
                  </a:cubicBezTo>
                  <a:cubicBezTo>
                    <a:pt x="80" y="76"/>
                    <a:pt x="70" y="67"/>
                    <a:pt x="6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B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2377034"/>
            <a:ext cx="2592288" cy="1922908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65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467544" y="2016994"/>
            <a:ext cx="2592288" cy="360040"/>
          </a:xfrm>
        </p:spPr>
        <p:txBody>
          <a:bodyPr>
            <a:noAutofit/>
          </a:bodyPr>
          <a:lstStyle>
            <a:lvl1pPr marL="0" indent="0" algn="r">
              <a:buNone/>
              <a:defRPr sz="22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66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6012160" y="2377034"/>
            <a:ext cx="2592288" cy="1922908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67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12160" y="2016994"/>
            <a:ext cx="2592288" cy="360040"/>
          </a:xfrm>
        </p:spPr>
        <p:txBody>
          <a:bodyPr>
            <a:noAutofit/>
          </a:bodyPr>
          <a:lstStyle>
            <a:lvl1pPr marL="0" indent="0" algn="l">
              <a:buNone/>
              <a:defRPr sz="22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178895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3 Columns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779662"/>
            <a:ext cx="2375495" cy="431626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2211710"/>
            <a:ext cx="2375495" cy="244827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347864" y="1779662"/>
            <a:ext cx="2375495" cy="431626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347864" y="2211710"/>
            <a:ext cx="2375495" cy="244827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28184" y="1779662"/>
            <a:ext cx="2375495" cy="431626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28184" y="2211710"/>
            <a:ext cx="2375495" cy="244827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10414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2 Pictures Placeholders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63149" y="1563638"/>
            <a:ext cx="3961327" cy="216060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58705" y="3730620"/>
            <a:ext cx="3970214" cy="857354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710938" y="1563547"/>
            <a:ext cx="3961327" cy="216060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706494" y="3730620"/>
            <a:ext cx="3970214" cy="857354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Insert your desired text here.</a:t>
            </a:r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2138297" y="2481180"/>
            <a:ext cx="474726" cy="325520"/>
            <a:chOff x="1216" y="481"/>
            <a:chExt cx="3328" cy="2282"/>
          </a:xfrm>
          <a:solidFill>
            <a:schemeClr val="bg1"/>
          </a:solidFill>
        </p:grpSpPr>
        <p:sp>
          <p:nvSpPr>
            <p:cNvPr id="20" name="Freeform 5"/>
            <p:cNvSpPr>
              <a:spLocks/>
            </p:cNvSpPr>
            <p:nvPr userDrawn="1"/>
          </p:nvSpPr>
          <p:spPr bwMode="auto">
            <a:xfrm>
              <a:off x="1216" y="481"/>
              <a:ext cx="1870" cy="2282"/>
            </a:xfrm>
            <a:custGeom>
              <a:avLst/>
              <a:gdLst>
                <a:gd name="T0" fmla="*/ 790 w 790"/>
                <a:gd name="T1" fmla="*/ 0 h 963"/>
                <a:gd name="T2" fmla="*/ 790 w 790"/>
                <a:gd name="T3" fmla="*/ 963 h 963"/>
                <a:gd name="T4" fmla="*/ 114 w 790"/>
                <a:gd name="T5" fmla="*/ 963 h 963"/>
                <a:gd name="T6" fmla="*/ 0 w 790"/>
                <a:gd name="T7" fmla="*/ 849 h 963"/>
                <a:gd name="T8" fmla="*/ 0 w 790"/>
                <a:gd name="T9" fmla="*/ 252 h 963"/>
                <a:gd name="T10" fmla="*/ 114 w 790"/>
                <a:gd name="T11" fmla="*/ 138 h 963"/>
                <a:gd name="T12" fmla="*/ 506 w 790"/>
                <a:gd name="T13" fmla="*/ 138 h 963"/>
                <a:gd name="T14" fmla="*/ 547 w 790"/>
                <a:gd name="T15" fmla="*/ 113 h 963"/>
                <a:gd name="T16" fmla="*/ 692 w 790"/>
                <a:gd name="T17" fmla="*/ 0 h 963"/>
                <a:gd name="T18" fmla="*/ 790 w 790"/>
                <a:gd name="T1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0" h="963">
                  <a:moveTo>
                    <a:pt x="790" y="0"/>
                  </a:moveTo>
                  <a:cubicBezTo>
                    <a:pt x="790" y="963"/>
                    <a:pt x="790" y="963"/>
                    <a:pt x="790" y="963"/>
                  </a:cubicBezTo>
                  <a:cubicBezTo>
                    <a:pt x="114" y="963"/>
                    <a:pt x="114" y="963"/>
                    <a:pt x="114" y="963"/>
                  </a:cubicBezTo>
                  <a:cubicBezTo>
                    <a:pt x="51" y="963"/>
                    <a:pt x="0" y="912"/>
                    <a:pt x="0" y="849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89"/>
                    <a:pt x="51" y="138"/>
                    <a:pt x="114" y="138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23" y="138"/>
                    <a:pt x="539" y="128"/>
                    <a:pt x="547" y="113"/>
                  </a:cubicBezTo>
                  <a:cubicBezTo>
                    <a:pt x="568" y="68"/>
                    <a:pt x="613" y="0"/>
                    <a:pt x="692" y="0"/>
                  </a:cubicBezTo>
                  <a:lnTo>
                    <a:pt x="7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Freeform 6"/>
            <p:cNvSpPr>
              <a:spLocks/>
            </p:cNvSpPr>
            <p:nvPr userDrawn="1"/>
          </p:nvSpPr>
          <p:spPr bwMode="auto">
            <a:xfrm>
              <a:off x="2312" y="1012"/>
              <a:ext cx="774" cy="1548"/>
            </a:xfrm>
            <a:custGeom>
              <a:avLst/>
              <a:gdLst>
                <a:gd name="T0" fmla="*/ 327 w 327"/>
                <a:gd name="T1" fmla="*/ 72 h 653"/>
                <a:gd name="T2" fmla="*/ 327 w 327"/>
                <a:gd name="T3" fmla="*/ 0 h 653"/>
                <a:gd name="T4" fmla="*/ 0 w 327"/>
                <a:gd name="T5" fmla="*/ 326 h 653"/>
                <a:gd name="T6" fmla="*/ 327 w 327"/>
                <a:gd name="T7" fmla="*/ 653 h 653"/>
                <a:gd name="T8" fmla="*/ 327 w 327"/>
                <a:gd name="T9" fmla="*/ 581 h 653"/>
                <a:gd name="T10" fmla="*/ 72 w 327"/>
                <a:gd name="T11" fmla="*/ 326 h 653"/>
                <a:gd name="T12" fmla="*/ 327 w 327"/>
                <a:gd name="T13" fmla="*/ 7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72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147" y="0"/>
                    <a:pt x="0" y="146"/>
                    <a:pt x="0" y="326"/>
                  </a:cubicBezTo>
                  <a:cubicBezTo>
                    <a:pt x="0" y="507"/>
                    <a:pt x="147" y="653"/>
                    <a:pt x="327" y="653"/>
                  </a:cubicBezTo>
                  <a:cubicBezTo>
                    <a:pt x="327" y="581"/>
                    <a:pt x="327" y="581"/>
                    <a:pt x="327" y="581"/>
                  </a:cubicBezTo>
                  <a:cubicBezTo>
                    <a:pt x="187" y="581"/>
                    <a:pt x="72" y="467"/>
                    <a:pt x="72" y="326"/>
                  </a:cubicBezTo>
                  <a:cubicBezTo>
                    <a:pt x="72" y="186"/>
                    <a:pt x="187" y="72"/>
                    <a:pt x="327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1616" y="733"/>
              <a:ext cx="461" cy="132"/>
            </a:xfrm>
            <a:custGeom>
              <a:avLst/>
              <a:gdLst>
                <a:gd name="T0" fmla="*/ 195 w 195"/>
                <a:gd name="T1" fmla="*/ 28 h 56"/>
                <a:gd name="T2" fmla="*/ 166 w 195"/>
                <a:gd name="T3" fmla="*/ 0 h 56"/>
                <a:gd name="T4" fmla="*/ 28 w 195"/>
                <a:gd name="T5" fmla="*/ 0 h 56"/>
                <a:gd name="T6" fmla="*/ 0 w 195"/>
                <a:gd name="T7" fmla="*/ 28 h 56"/>
                <a:gd name="T8" fmla="*/ 0 w 195"/>
                <a:gd name="T9" fmla="*/ 28 h 56"/>
                <a:gd name="T10" fmla="*/ 28 w 195"/>
                <a:gd name="T11" fmla="*/ 56 h 56"/>
                <a:gd name="T12" fmla="*/ 166 w 195"/>
                <a:gd name="T13" fmla="*/ 56 h 56"/>
                <a:gd name="T14" fmla="*/ 195 w 195"/>
                <a:gd name="T1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56">
                  <a:moveTo>
                    <a:pt x="195" y="28"/>
                  </a:moveTo>
                  <a:cubicBezTo>
                    <a:pt x="195" y="12"/>
                    <a:pt x="182" y="0"/>
                    <a:pt x="16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82" y="56"/>
                    <a:pt x="195" y="43"/>
                    <a:pt x="19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3086" y="481"/>
              <a:ext cx="1458" cy="2282"/>
            </a:xfrm>
            <a:custGeom>
              <a:avLst/>
              <a:gdLst>
                <a:gd name="T0" fmla="*/ 616 w 616"/>
                <a:gd name="T1" fmla="*/ 252 h 963"/>
                <a:gd name="T2" fmla="*/ 616 w 616"/>
                <a:gd name="T3" fmla="*/ 849 h 963"/>
                <a:gd name="T4" fmla="*/ 503 w 616"/>
                <a:gd name="T5" fmla="*/ 963 h 963"/>
                <a:gd name="T6" fmla="*/ 0 w 616"/>
                <a:gd name="T7" fmla="*/ 963 h 963"/>
                <a:gd name="T8" fmla="*/ 0 w 616"/>
                <a:gd name="T9" fmla="*/ 877 h 963"/>
                <a:gd name="T10" fmla="*/ 327 w 616"/>
                <a:gd name="T11" fmla="*/ 550 h 963"/>
                <a:gd name="T12" fmla="*/ 0 w 616"/>
                <a:gd name="T13" fmla="*/ 224 h 963"/>
                <a:gd name="T14" fmla="*/ 0 w 616"/>
                <a:gd name="T15" fmla="*/ 0 h 963"/>
                <a:gd name="T16" fmla="*/ 98 w 616"/>
                <a:gd name="T17" fmla="*/ 0 h 963"/>
                <a:gd name="T18" fmla="*/ 243 w 616"/>
                <a:gd name="T19" fmla="*/ 113 h 963"/>
                <a:gd name="T20" fmla="*/ 284 w 616"/>
                <a:gd name="T21" fmla="*/ 138 h 963"/>
                <a:gd name="T22" fmla="*/ 503 w 616"/>
                <a:gd name="T23" fmla="*/ 138 h 963"/>
                <a:gd name="T24" fmla="*/ 616 w 616"/>
                <a:gd name="T25" fmla="*/ 25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6" h="963">
                  <a:moveTo>
                    <a:pt x="616" y="252"/>
                  </a:moveTo>
                  <a:cubicBezTo>
                    <a:pt x="616" y="849"/>
                    <a:pt x="616" y="849"/>
                    <a:pt x="616" y="849"/>
                  </a:cubicBezTo>
                  <a:cubicBezTo>
                    <a:pt x="616" y="912"/>
                    <a:pt x="565" y="963"/>
                    <a:pt x="503" y="963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80" y="877"/>
                    <a:pt x="327" y="731"/>
                    <a:pt x="327" y="550"/>
                  </a:cubicBezTo>
                  <a:cubicBezTo>
                    <a:pt x="327" y="370"/>
                    <a:pt x="18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77" y="0"/>
                    <a:pt x="222" y="68"/>
                    <a:pt x="243" y="113"/>
                  </a:cubicBezTo>
                  <a:cubicBezTo>
                    <a:pt x="251" y="128"/>
                    <a:pt x="267" y="138"/>
                    <a:pt x="284" y="138"/>
                  </a:cubicBezTo>
                  <a:cubicBezTo>
                    <a:pt x="503" y="138"/>
                    <a:pt x="503" y="138"/>
                    <a:pt x="503" y="138"/>
                  </a:cubicBezTo>
                  <a:cubicBezTo>
                    <a:pt x="565" y="138"/>
                    <a:pt x="616" y="189"/>
                    <a:pt x="616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3086" y="1012"/>
              <a:ext cx="774" cy="1548"/>
            </a:xfrm>
            <a:custGeom>
              <a:avLst/>
              <a:gdLst>
                <a:gd name="T0" fmla="*/ 327 w 327"/>
                <a:gd name="T1" fmla="*/ 326 h 653"/>
                <a:gd name="T2" fmla="*/ 0 w 327"/>
                <a:gd name="T3" fmla="*/ 653 h 653"/>
                <a:gd name="T4" fmla="*/ 0 w 327"/>
                <a:gd name="T5" fmla="*/ 581 h 653"/>
                <a:gd name="T6" fmla="*/ 255 w 327"/>
                <a:gd name="T7" fmla="*/ 326 h 653"/>
                <a:gd name="T8" fmla="*/ 0 w 327"/>
                <a:gd name="T9" fmla="*/ 72 h 653"/>
                <a:gd name="T10" fmla="*/ 0 w 327"/>
                <a:gd name="T11" fmla="*/ 0 h 653"/>
                <a:gd name="T12" fmla="*/ 327 w 327"/>
                <a:gd name="T13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326"/>
                  </a:moveTo>
                  <a:cubicBezTo>
                    <a:pt x="327" y="507"/>
                    <a:pt x="180" y="653"/>
                    <a:pt x="0" y="653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140" y="581"/>
                    <a:pt x="255" y="467"/>
                    <a:pt x="255" y="326"/>
                  </a:cubicBezTo>
                  <a:cubicBezTo>
                    <a:pt x="255" y="186"/>
                    <a:pt x="140" y="72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0" y="0"/>
                    <a:pt x="327" y="146"/>
                    <a:pt x="327" y="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3086" y="1183"/>
              <a:ext cx="604" cy="1206"/>
            </a:xfrm>
            <a:custGeom>
              <a:avLst/>
              <a:gdLst>
                <a:gd name="T0" fmla="*/ 255 w 255"/>
                <a:gd name="T1" fmla="*/ 254 h 509"/>
                <a:gd name="T2" fmla="*/ 0 w 255"/>
                <a:gd name="T3" fmla="*/ 509 h 509"/>
                <a:gd name="T4" fmla="*/ 0 w 255"/>
                <a:gd name="T5" fmla="*/ 0 h 509"/>
                <a:gd name="T6" fmla="*/ 255 w 255"/>
                <a:gd name="T7" fmla="*/ 25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509">
                  <a:moveTo>
                    <a:pt x="255" y="254"/>
                  </a:moveTo>
                  <a:cubicBezTo>
                    <a:pt x="255" y="395"/>
                    <a:pt x="140" y="509"/>
                    <a:pt x="0" y="50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255" y="114"/>
                    <a:pt x="25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26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3784" y="1564002"/>
            <a:ext cx="3960056" cy="2160240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>
              <a:defRPr sz="22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4711573" y="1563820"/>
            <a:ext cx="3960056" cy="2160422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>
              <a:defRPr sz="22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grpSp>
        <p:nvGrpSpPr>
          <p:cNvPr id="28" name="Group 4"/>
          <p:cNvGrpSpPr>
            <a:grpSpLocks noChangeAspect="1"/>
          </p:cNvGrpSpPr>
          <p:nvPr userDrawn="1"/>
        </p:nvGrpSpPr>
        <p:grpSpPr bwMode="auto">
          <a:xfrm>
            <a:off x="6454238" y="2481180"/>
            <a:ext cx="474726" cy="325520"/>
            <a:chOff x="1216" y="481"/>
            <a:chExt cx="3328" cy="2282"/>
          </a:xfrm>
          <a:solidFill>
            <a:schemeClr val="bg1"/>
          </a:solidFill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1216" y="481"/>
              <a:ext cx="1870" cy="2282"/>
            </a:xfrm>
            <a:custGeom>
              <a:avLst/>
              <a:gdLst>
                <a:gd name="T0" fmla="*/ 790 w 790"/>
                <a:gd name="T1" fmla="*/ 0 h 963"/>
                <a:gd name="T2" fmla="*/ 790 w 790"/>
                <a:gd name="T3" fmla="*/ 963 h 963"/>
                <a:gd name="T4" fmla="*/ 114 w 790"/>
                <a:gd name="T5" fmla="*/ 963 h 963"/>
                <a:gd name="T6" fmla="*/ 0 w 790"/>
                <a:gd name="T7" fmla="*/ 849 h 963"/>
                <a:gd name="T8" fmla="*/ 0 w 790"/>
                <a:gd name="T9" fmla="*/ 252 h 963"/>
                <a:gd name="T10" fmla="*/ 114 w 790"/>
                <a:gd name="T11" fmla="*/ 138 h 963"/>
                <a:gd name="T12" fmla="*/ 506 w 790"/>
                <a:gd name="T13" fmla="*/ 138 h 963"/>
                <a:gd name="T14" fmla="*/ 547 w 790"/>
                <a:gd name="T15" fmla="*/ 113 h 963"/>
                <a:gd name="T16" fmla="*/ 692 w 790"/>
                <a:gd name="T17" fmla="*/ 0 h 963"/>
                <a:gd name="T18" fmla="*/ 790 w 790"/>
                <a:gd name="T1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0" h="963">
                  <a:moveTo>
                    <a:pt x="790" y="0"/>
                  </a:moveTo>
                  <a:cubicBezTo>
                    <a:pt x="790" y="963"/>
                    <a:pt x="790" y="963"/>
                    <a:pt x="790" y="963"/>
                  </a:cubicBezTo>
                  <a:cubicBezTo>
                    <a:pt x="114" y="963"/>
                    <a:pt x="114" y="963"/>
                    <a:pt x="114" y="963"/>
                  </a:cubicBezTo>
                  <a:cubicBezTo>
                    <a:pt x="51" y="963"/>
                    <a:pt x="0" y="912"/>
                    <a:pt x="0" y="849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89"/>
                    <a:pt x="51" y="138"/>
                    <a:pt x="114" y="138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23" y="138"/>
                    <a:pt x="539" y="128"/>
                    <a:pt x="547" y="113"/>
                  </a:cubicBezTo>
                  <a:cubicBezTo>
                    <a:pt x="568" y="68"/>
                    <a:pt x="613" y="0"/>
                    <a:pt x="692" y="0"/>
                  </a:cubicBezTo>
                  <a:lnTo>
                    <a:pt x="7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 userDrawn="1"/>
          </p:nvSpPr>
          <p:spPr bwMode="auto">
            <a:xfrm>
              <a:off x="2312" y="1012"/>
              <a:ext cx="774" cy="1548"/>
            </a:xfrm>
            <a:custGeom>
              <a:avLst/>
              <a:gdLst>
                <a:gd name="T0" fmla="*/ 327 w 327"/>
                <a:gd name="T1" fmla="*/ 72 h 653"/>
                <a:gd name="T2" fmla="*/ 327 w 327"/>
                <a:gd name="T3" fmla="*/ 0 h 653"/>
                <a:gd name="T4" fmla="*/ 0 w 327"/>
                <a:gd name="T5" fmla="*/ 326 h 653"/>
                <a:gd name="T6" fmla="*/ 327 w 327"/>
                <a:gd name="T7" fmla="*/ 653 h 653"/>
                <a:gd name="T8" fmla="*/ 327 w 327"/>
                <a:gd name="T9" fmla="*/ 581 h 653"/>
                <a:gd name="T10" fmla="*/ 72 w 327"/>
                <a:gd name="T11" fmla="*/ 326 h 653"/>
                <a:gd name="T12" fmla="*/ 327 w 327"/>
                <a:gd name="T13" fmla="*/ 7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72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147" y="0"/>
                    <a:pt x="0" y="146"/>
                    <a:pt x="0" y="326"/>
                  </a:cubicBezTo>
                  <a:cubicBezTo>
                    <a:pt x="0" y="507"/>
                    <a:pt x="147" y="653"/>
                    <a:pt x="327" y="653"/>
                  </a:cubicBezTo>
                  <a:cubicBezTo>
                    <a:pt x="327" y="581"/>
                    <a:pt x="327" y="581"/>
                    <a:pt x="327" y="581"/>
                  </a:cubicBezTo>
                  <a:cubicBezTo>
                    <a:pt x="187" y="581"/>
                    <a:pt x="72" y="467"/>
                    <a:pt x="72" y="326"/>
                  </a:cubicBezTo>
                  <a:cubicBezTo>
                    <a:pt x="72" y="186"/>
                    <a:pt x="187" y="72"/>
                    <a:pt x="32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1616" y="733"/>
              <a:ext cx="461" cy="132"/>
            </a:xfrm>
            <a:custGeom>
              <a:avLst/>
              <a:gdLst>
                <a:gd name="T0" fmla="*/ 195 w 195"/>
                <a:gd name="T1" fmla="*/ 28 h 56"/>
                <a:gd name="T2" fmla="*/ 166 w 195"/>
                <a:gd name="T3" fmla="*/ 0 h 56"/>
                <a:gd name="T4" fmla="*/ 28 w 195"/>
                <a:gd name="T5" fmla="*/ 0 h 56"/>
                <a:gd name="T6" fmla="*/ 0 w 195"/>
                <a:gd name="T7" fmla="*/ 28 h 56"/>
                <a:gd name="T8" fmla="*/ 0 w 195"/>
                <a:gd name="T9" fmla="*/ 28 h 56"/>
                <a:gd name="T10" fmla="*/ 28 w 195"/>
                <a:gd name="T11" fmla="*/ 56 h 56"/>
                <a:gd name="T12" fmla="*/ 166 w 195"/>
                <a:gd name="T13" fmla="*/ 56 h 56"/>
                <a:gd name="T14" fmla="*/ 195 w 195"/>
                <a:gd name="T1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56">
                  <a:moveTo>
                    <a:pt x="195" y="28"/>
                  </a:moveTo>
                  <a:cubicBezTo>
                    <a:pt x="195" y="12"/>
                    <a:pt x="182" y="0"/>
                    <a:pt x="16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82" y="56"/>
                    <a:pt x="195" y="43"/>
                    <a:pt x="19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 userDrawn="1"/>
          </p:nvSpPr>
          <p:spPr bwMode="auto">
            <a:xfrm>
              <a:off x="3086" y="481"/>
              <a:ext cx="1458" cy="2282"/>
            </a:xfrm>
            <a:custGeom>
              <a:avLst/>
              <a:gdLst>
                <a:gd name="T0" fmla="*/ 616 w 616"/>
                <a:gd name="T1" fmla="*/ 252 h 963"/>
                <a:gd name="T2" fmla="*/ 616 w 616"/>
                <a:gd name="T3" fmla="*/ 849 h 963"/>
                <a:gd name="T4" fmla="*/ 503 w 616"/>
                <a:gd name="T5" fmla="*/ 963 h 963"/>
                <a:gd name="T6" fmla="*/ 0 w 616"/>
                <a:gd name="T7" fmla="*/ 963 h 963"/>
                <a:gd name="T8" fmla="*/ 0 w 616"/>
                <a:gd name="T9" fmla="*/ 877 h 963"/>
                <a:gd name="T10" fmla="*/ 327 w 616"/>
                <a:gd name="T11" fmla="*/ 550 h 963"/>
                <a:gd name="T12" fmla="*/ 0 w 616"/>
                <a:gd name="T13" fmla="*/ 224 h 963"/>
                <a:gd name="T14" fmla="*/ 0 w 616"/>
                <a:gd name="T15" fmla="*/ 0 h 963"/>
                <a:gd name="T16" fmla="*/ 98 w 616"/>
                <a:gd name="T17" fmla="*/ 0 h 963"/>
                <a:gd name="T18" fmla="*/ 243 w 616"/>
                <a:gd name="T19" fmla="*/ 113 h 963"/>
                <a:gd name="T20" fmla="*/ 284 w 616"/>
                <a:gd name="T21" fmla="*/ 138 h 963"/>
                <a:gd name="T22" fmla="*/ 503 w 616"/>
                <a:gd name="T23" fmla="*/ 138 h 963"/>
                <a:gd name="T24" fmla="*/ 616 w 616"/>
                <a:gd name="T25" fmla="*/ 25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6" h="963">
                  <a:moveTo>
                    <a:pt x="616" y="252"/>
                  </a:moveTo>
                  <a:cubicBezTo>
                    <a:pt x="616" y="849"/>
                    <a:pt x="616" y="849"/>
                    <a:pt x="616" y="849"/>
                  </a:cubicBezTo>
                  <a:cubicBezTo>
                    <a:pt x="616" y="912"/>
                    <a:pt x="565" y="963"/>
                    <a:pt x="503" y="963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80" y="877"/>
                    <a:pt x="327" y="731"/>
                    <a:pt x="327" y="550"/>
                  </a:cubicBezTo>
                  <a:cubicBezTo>
                    <a:pt x="327" y="370"/>
                    <a:pt x="18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77" y="0"/>
                    <a:pt x="222" y="68"/>
                    <a:pt x="243" y="113"/>
                  </a:cubicBezTo>
                  <a:cubicBezTo>
                    <a:pt x="251" y="128"/>
                    <a:pt x="267" y="138"/>
                    <a:pt x="284" y="138"/>
                  </a:cubicBezTo>
                  <a:cubicBezTo>
                    <a:pt x="503" y="138"/>
                    <a:pt x="503" y="138"/>
                    <a:pt x="503" y="138"/>
                  </a:cubicBezTo>
                  <a:cubicBezTo>
                    <a:pt x="565" y="138"/>
                    <a:pt x="616" y="189"/>
                    <a:pt x="616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3086" y="1012"/>
              <a:ext cx="774" cy="1548"/>
            </a:xfrm>
            <a:custGeom>
              <a:avLst/>
              <a:gdLst>
                <a:gd name="T0" fmla="*/ 327 w 327"/>
                <a:gd name="T1" fmla="*/ 326 h 653"/>
                <a:gd name="T2" fmla="*/ 0 w 327"/>
                <a:gd name="T3" fmla="*/ 653 h 653"/>
                <a:gd name="T4" fmla="*/ 0 w 327"/>
                <a:gd name="T5" fmla="*/ 581 h 653"/>
                <a:gd name="T6" fmla="*/ 255 w 327"/>
                <a:gd name="T7" fmla="*/ 326 h 653"/>
                <a:gd name="T8" fmla="*/ 0 w 327"/>
                <a:gd name="T9" fmla="*/ 72 h 653"/>
                <a:gd name="T10" fmla="*/ 0 w 327"/>
                <a:gd name="T11" fmla="*/ 0 h 653"/>
                <a:gd name="T12" fmla="*/ 327 w 327"/>
                <a:gd name="T13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326"/>
                  </a:moveTo>
                  <a:cubicBezTo>
                    <a:pt x="327" y="507"/>
                    <a:pt x="180" y="653"/>
                    <a:pt x="0" y="653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140" y="581"/>
                    <a:pt x="255" y="467"/>
                    <a:pt x="255" y="326"/>
                  </a:cubicBezTo>
                  <a:cubicBezTo>
                    <a:pt x="255" y="186"/>
                    <a:pt x="140" y="72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0" y="0"/>
                    <a:pt x="327" y="146"/>
                    <a:pt x="327" y="3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3086" y="1183"/>
              <a:ext cx="604" cy="1206"/>
            </a:xfrm>
            <a:custGeom>
              <a:avLst/>
              <a:gdLst>
                <a:gd name="T0" fmla="*/ 255 w 255"/>
                <a:gd name="T1" fmla="*/ 254 h 509"/>
                <a:gd name="T2" fmla="*/ 0 w 255"/>
                <a:gd name="T3" fmla="*/ 509 h 509"/>
                <a:gd name="T4" fmla="*/ 0 w 255"/>
                <a:gd name="T5" fmla="*/ 0 h 509"/>
                <a:gd name="T6" fmla="*/ 255 w 255"/>
                <a:gd name="T7" fmla="*/ 25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509">
                  <a:moveTo>
                    <a:pt x="255" y="254"/>
                  </a:moveTo>
                  <a:cubicBezTo>
                    <a:pt x="255" y="395"/>
                    <a:pt x="140" y="509"/>
                    <a:pt x="0" y="50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255" y="114"/>
                    <a:pt x="25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6"/>
                </a:solidFill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14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4 Pictures Placeholders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FF9B62B-AC8F-40A9-AB5E-C790848208EA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5DD03C6A-F5B0-4325-A5C0-76B2C530F9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467544" y="3219822"/>
            <a:ext cx="2088232" cy="1305145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716016" y="1563638"/>
            <a:ext cx="2088232" cy="1305145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4716016" y="3219822"/>
            <a:ext cx="2088232" cy="130514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467593" y="1563638"/>
            <a:ext cx="2088232" cy="1305145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627784" y="1563688"/>
            <a:ext cx="1728787" cy="1304925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3219822"/>
            <a:ext cx="1728787" cy="1304925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876256" y="1563688"/>
            <a:ext cx="1728787" cy="1304925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876256" y="3219822"/>
            <a:ext cx="1728787" cy="1304925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097" y="1563638"/>
            <a:ext cx="2087562" cy="1304925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>
              <a:defRPr sz="2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468313" y="3220042"/>
            <a:ext cx="2087464" cy="1304925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>
              <a:defRPr sz="2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5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4716016" y="1563418"/>
            <a:ext cx="2087562" cy="1304925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>
              <a:defRPr sz="2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6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716016" y="3220414"/>
            <a:ext cx="2087562" cy="1304925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>
              <a:defRPr sz="2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grpSp>
        <p:nvGrpSpPr>
          <p:cNvPr id="47" name="Group 4"/>
          <p:cNvGrpSpPr>
            <a:grpSpLocks noChangeAspect="1"/>
          </p:cNvGrpSpPr>
          <p:nvPr userDrawn="1"/>
        </p:nvGrpSpPr>
        <p:grpSpPr bwMode="auto">
          <a:xfrm>
            <a:off x="1267875" y="2064291"/>
            <a:ext cx="443108" cy="303838"/>
            <a:chOff x="1216" y="481"/>
            <a:chExt cx="3328" cy="2282"/>
          </a:xfrm>
          <a:solidFill>
            <a:schemeClr val="bg1"/>
          </a:solidFill>
        </p:grpSpPr>
        <p:sp>
          <p:nvSpPr>
            <p:cNvPr id="48" name="Freeform 5"/>
            <p:cNvSpPr>
              <a:spLocks/>
            </p:cNvSpPr>
            <p:nvPr userDrawn="1"/>
          </p:nvSpPr>
          <p:spPr bwMode="auto">
            <a:xfrm>
              <a:off x="1216" y="481"/>
              <a:ext cx="1870" cy="2282"/>
            </a:xfrm>
            <a:custGeom>
              <a:avLst/>
              <a:gdLst>
                <a:gd name="T0" fmla="*/ 790 w 790"/>
                <a:gd name="T1" fmla="*/ 0 h 963"/>
                <a:gd name="T2" fmla="*/ 790 w 790"/>
                <a:gd name="T3" fmla="*/ 963 h 963"/>
                <a:gd name="T4" fmla="*/ 114 w 790"/>
                <a:gd name="T5" fmla="*/ 963 h 963"/>
                <a:gd name="T6" fmla="*/ 0 w 790"/>
                <a:gd name="T7" fmla="*/ 849 h 963"/>
                <a:gd name="T8" fmla="*/ 0 w 790"/>
                <a:gd name="T9" fmla="*/ 252 h 963"/>
                <a:gd name="T10" fmla="*/ 114 w 790"/>
                <a:gd name="T11" fmla="*/ 138 h 963"/>
                <a:gd name="T12" fmla="*/ 506 w 790"/>
                <a:gd name="T13" fmla="*/ 138 h 963"/>
                <a:gd name="T14" fmla="*/ 547 w 790"/>
                <a:gd name="T15" fmla="*/ 113 h 963"/>
                <a:gd name="T16" fmla="*/ 692 w 790"/>
                <a:gd name="T17" fmla="*/ 0 h 963"/>
                <a:gd name="T18" fmla="*/ 790 w 790"/>
                <a:gd name="T1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0" h="963">
                  <a:moveTo>
                    <a:pt x="790" y="0"/>
                  </a:moveTo>
                  <a:cubicBezTo>
                    <a:pt x="790" y="963"/>
                    <a:pt x="790" y="963"/>
                    <a:pt x="790" y="963"/>
                  </a:cubicBezTo>
                  <a:cubicBezTo>
                    <a:pt x="114" y="963"/>
                    <a:pt x="114" y="963"/>
                    <a:pt x="114" y="963"/>
                  </a:cubicBezTo>
                  <a:cubicBezTo>
                    <a:pt x="51" y="963"/>
                    <a:pt x="0" y="912"/>
                    <a:pt x="0" y="849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89"/>
                    <a:pt x="51" y="138"/>
                    <a:pt x="114" y="138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23" y="138"/>
                    <a:pt x="539" y="128"/>
                    <a:pt x="547" y="113"/>
                  </a:cubicBezTo>
                  <a:cubicBezTo>
                    <a:pt x="568" y="68"/>
                    <a:pt x="613" y="0"/>
                    <a:pt x="692" y="0"/>
                  </a:cubicBezTo>
                  <a:lnTo>
                    <a:pt x="7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9" name="Freeform 6"/>
            <p:cNvSpPr>
              <a:spLocks/>
            </p:cNvSpPr>
            <p:nvPr userDrawn="1"/>
          </p:nvSpPr>
          <p:spPr bwMode="auto">
            <a:xfrm>
              <a:off x="2312" y="1012"/>
              <a:ext cx="774" cy="1548"/>
            </a:xfrm>
            <a:custGeom>
              <a:avLst/>
              <a:gdLst>
                <a:gd name="T0" fmla="*/ 327 w 327"/>
                <a:gd name="T1" fmla="*/ 72 h 653"/>
                <a:gd name="T2" fmla="*/ 327 w 327"/>
                <a:gd name="T3" fmla="*/ 0 h 653"/>
                <a:gd name="T4" fmla="*/ 0 w 327"/>
                <a:gd name="T5" fmla="*/ 326 h 653"/>
                <a:gd name="T6" fmla="*/ 327 w 327"/>
                <a:gd name="T7" fmla="*/ 653 h 653"/>
                <a:gd name="T8" fmla="*/ 327 w 327"/>
                <a:gd name="T9" fmla="*/ 581 h 653"/>
                <a:gd name="T10" fmla="*/ 72 w 327"/>
                <a:gd name="T11" fmla="*/ 326 h 653"/>
                <a:gd name="T12" fmla="*/ 327 w 327"/>
                <a:gd name="T13" fmla="*/ 7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72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147" y="0"/>
                    <a:pt x="0" y="146"/>
                    <a:pt x="0" y="326"/>
                  </a:cubicBezTo>
                  <a:cubicBezTo>
                    <a:pt x="0" y="507"/>
                    <a:pt x="147" y="653"/>
                    <a:pt x="327" y="653"/>
                  </a:cubicBezTo>
                  <a:cubicBezTo>
                    <a:pt x="327" y="581"/>
                    <a:pt x="327" y="581"/>
                    <a:pt x="327" y="581"/>
                  </a:cubicBezTo>
                  <a:cubicBezTo>
                    <a:pt x="187" y="581"/>
                    <a:pt x="72" y="467"/>
                    <a:pt x="72" y="326"/>
                  </a:cubicBezTo>
                  <a:cubicBezTo>
                    <a:pt x="72" y="186"/>
                    <a:pt x="187" y="72"/>
                    <a:pt x="327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auto">
            <a:xfrm>
              <a:off x="1616" y="733"/>
              <a:ext cx="461" cy="132"/>
            </a:xfrm>
            <a:custGeom>
              <a:avLst/>
              <a:gdLst>
                <a:gd name="T0" fmla="*/ 195 w 195"/>
                <a:gd name="T1" fmla="*/ 28 h 56"/>
                <a:gd name="T2" fmla="*/ 166 w 195"/>
                <a:gd name="T3" fmla="*/ 0 h 56"/>
                <a:gd name="T4" fmla="*/ 28 w 195"/>
                <a:gd name="T5" fmla="*/ 0 h 56"/>
                <a:gd name="T6" fmla="*/ 0 w 195"/>
                <a:gd name="T7" fmla="*/ 28 h 56"/>
                <a:gd name="T8" fmla="*/ 0 w 195"/>
                <a:gd name="T9" fmla="*/ 28 h 56"/>
                <a:gd name="T10" fmla="*/ 28 w 195"/>
                <a:gd name="T11" fmla="*/ 56 h 56"/>
                <a:gd name="T12" fmla="*/ 166 w 195"/>
                <a:gd name="T13" fmla="*/ 56 h 56"/>
                <a:gd name="T14" fmla="*/ 195 w 195"/>
                <a:gd name="T1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56">
                  <a:moveTo>
                    <a:pt x="195" y="28"/>
                  </a:moveTo>
                  <a:cubicBezTo>
                    <a:pt x="195" y="12"/>
                    <a:pt x="182" y="0"/>
                    <a:pt x="16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82" y="56"/>
                    <a:pt x="195" y="43"/>
                    <a:pt x="19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auto">
            <a:xfrm>
              <a:off x="3086" y="481"/>
              <a:ext cx="1458" cy="2282"/>
            </a:xfrm>
            <a:custGeom>
              <a:avLst/>
              <a:gdLst>
                <a:gd name="T0" fmla="*/ 616 w 616"/>
                <a:gd name="T1" fmla="*/ 252 h 963"/>
                <a:gd name="T2" fmla="*/ 616 w 616"/>
                <a:gd name="T3" fmla="*/ 849 h 963"/>
                <a:gd name="T4" fmla="*/ 503 w 616"/>
                <a:gd name="T5" fmla="*/ 963 h 963"/>
                <a:gd name="T6" fmla="*/ 0 w 616"/>
                <a:gd name="T7" fmla="*/ 963 h 963"/>
                <a:gd name="T8" fmla="*/ 0 w 616"/>
                <a:gd name="T9" fmla="*/ 877 h 963"/>
                <a:gd name="T10" fmla="*/ 327 w 616"/>
                <a:gd name="T11" fmla="*/ 550 h 963"/>
                <a:gd name="T12" fmla="*/ 0 w 616"/>
                <a:gd name="T13" fmla="*/ 224 h 963"/>
                <a:gd name="T14" fmla="*/ 0 w 616"/>
                <a:gd name="T15" fmla="*/ 0 h 963"/>
                <a:gd name="T16" fmla="*/ 98 w 616"/>
                <a:gd name="T17" fmla="*/ 0 h 963"/>
                <a:gd name="T18" fmla="*/ 243 w 616"/>
                <a:gd name="T19" fmla="*/ 113 h 963"/>
                <a:gd name="T20" fmla="*/ 284 w 616"/>
                <a:gd name="T21" fmla="*/ 138 h 963"/>
                <a:gd name="T22" fmla="*/ 503 w 616"/>
                <a:gd name="T23" fmla="*/ 138 h 963"/>
                <a:gd name="T24" fmla="*/ 616 w 616"/>
                <a:gd name="T25" fmla="*/ 25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6" h="963">
                  <a:moveTo>
                    <a:pt x="616" y="252"/>
                  </a:moveTo>
                  <a:cubicBezTo>
                    <a:pt x="616" y="849"/>
                    <a:pt x="616" y="849"/>
                    <a:pt x="616" y="849"/>
                  </a:cubicBezTo>
                  <a:cubicBezTo>
                    <a:pt x="616" y="912"/>
                    <a:pt x="565" y="963"/>
                    <a:pt x="503" y="963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80" y="877"/>
                    <a:pt x="327" y="731"/>
                    <a:pt x="327" y="550"/>
                  </a:cubicBezTo>
                  <a:cubicBezTo>
                    <a:pt x="327" y="370"/>
                    <a:pt x="18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77" y="0"/>
                    <a:pt x="222" y="68"/>
                    <a:pt x="243" y="113"/>
                  </a:cubicBezTo>
                  <a:cubicBezTo>
                    <a:pt x="251" y="128"/>
                    <a:pt x="267" y="138"/>
                    <a:pt x="284" y="138"/>
                  </a:cubicBezTo>
                  <a:cubicBezTo>
                    <a:pt x="503" y="138"/>
                    <a:pt x="503" y="138"/>
                    <a:pt x="503" y="138"/>
                  </a:cubicBezTo>
                  <a:cubicBezTo>
                    <a:pt x="565" y="138"/>
                    <a:pt x="616" y="189"/>
                    <a:pt x="616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auto">
            <a:xfrm>
              <a:off x="3086" y="1012"/>
              <a:ext cx="774" cy="1548"/>
            </a:xfrm>
            <a:custGeom>
              <a:avLst/>
              <a:gdLst>
                <a:gd name="T0" fmla="*/ 327 w 327"/>
                <a:gd name="T1" fmla="*/ 326 h 653"/>
                <a:gd name="T2" fmla="*/ 0 w 327"/>
                <a:gd name="T3" fmla="*/ 653 h 653"/>
                <a:gd name="T4" fmla="*/ 0 w 327"/>
                <a:gd name="T5" fmla="*/ 581 h 653"/>
                <a:gd name="T6" fmla="*/ 255 w 327"/>
                <a:gd name="T7" fmla="*/ 326 h 653"/>
                <a:gd name="T8" fmla="*/ 0 w 327"/>
                <a:gd name="T9" fmla="*/ 72 h 653"/>
                <a:gd name="T10" fmla="*/ 0 w 327"/>
                <a:gd name="T11" fmla="*/ 0 h 653"/>
                <a:gd name="T12" fmla="*/ 327 w 327"/>
                <a:gd name="T13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326"/>
                  </a:moveTo>
                  <a:cubicBezTo>
                    <a:pt x="327" y="507"/>
                    <a:pt x="180" y="653"/>
                    <a:pt x="0" y="653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140" y="581"/>
                    <a:pt x="255" y="467"/>
                    <a:pt x="255" y="326"/>
                  </a:cubicBezTo>
                  <a:cubicBezTo>
                    <a:pt x="255" y="186"/>
                    <a:pt x="140" y="72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0" y="0"/>
                    <a:pt x="327" y="146"/>
                    <a:pt x="327" y="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3" name="Freeform 10"/>
            <p:cNvSpPr>
              <a:spLocks/>
            </p:cNvSpPr>
            <p:nvPr userDrawn="1"/>
          </p:nvSpPr>
          <p:spPr bwMode="auto">
            <a:xfrm>
              <a:off x="3086" y="1183"/>
              <a:ext cx="604" cy="1206"/>
            </a:xfrm>
            <a:custGeom>
              <a:avLst/>
              <a:gdLst>
                <a:gd name="T0" fmla="*/ 255 w 255"/>
                <a:gd name="T1" fmla="*/ 254 h 509"/>
                <a:gd name="T2" fmla="*/ 0 w 255"/>
                <a:gd name="T3" fmla="*/ 509 h 509"/>
                <a:gd name="T4" fmla="*/ 0 w 255"/>
                <a:gd name="T5" fmla="*/ 0 h 509"/>
                <a:gd name="T6" fmla="*/ 255 w 255"/>
                <a:gd name="T7" fmla="*/ 25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509">
                  <a:moveTo>
                    <a:pt x="255" y="254"/>
                  </a:moveTo>
                  <a:cubicBezTo>
                    <a:pt x="255" y="395"/>
                    <a:pt x="140" y="509"/>
                    <a:pt x="0" y="50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255" y="114"/>
                    <a:pt x="25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516347" y="2064291"/>
            <a:ext cx="443108" cy="303838"/>
            <a:chOff x="1216" y="481"/>
            <a:chExt cx="3328" cy="2282"/>
          </a:xfrm>
          <a:solidFill>
            <a:schemeClr val="bg1"/>
          </a:solidFill>
        </p:grpSpPr>
        <p:sp>
          <p:nvSpPr>
            <p:cNvPr id="55" name="Freeform 5"/>
            <p:cNvSpPr>
              <a:spLocks/>
            </p:cNvSpPr>
            <p:nvPr userDrawn="1"/>
          </p:nvSpPr>
          <p:spPr bwMode="auto">
            <a:xfrm>
              <a:off x="1216" y="481"/>
              <a:ext cx="1870" cy="2282"/>
            </a:xfrm>
            <a:custGeom>
              <a:avLst/>
              <a:gdLst>
                <a:gd name="T0" fmla="*/ 790 w 790"/>
                <a:gd name="T1" fmla="*/ 0 h 963"/>
                <a:gd name="T2" fmla="*/ 790 w 790"/>
                <a:gd name="T3" fmla="*/ 963 h 963"/>
                <a:gd name="T4" fmla="*/ 114 w 790"/>
                <a:gd name="T5" fmla="*/ 963 h 963"/>
                <a:gd name="T6" fmla="*/ 0 w 790"/>
                <a:gd name="T7" fmla="*/ 849 h 963"/>
                <a:gd name="T8" fmla="*/ 0 w 790"/>
                <a:gd name="T9" fmla="*/ 252 h 963"/>
                <a:gd name="T10" fmla="*/ 114 w 790"/>
                <a:gd name="T11" fmla="*/ 138 h 963"/>
                <a:gd name="T12" fmla="*/ 506 w 790"/>
                <a:gd name="T13" fmla="*/ 138 h 963"/>
                <a:gd name="T14" fmla="*/ 547 w 790"/>
                <a:gd name="T15" fmla="*/ 113 h 963"/>
                <a:gd name="T16" fmla="*/ 692 w 790"/>
                <a:gd name="T17" fmla="*/ 0 h 963"/>
                <a:gd name="T18" fmla="*/ 790 w 790"/>
                <a:gd name="T1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0" h="963">
                  <a:moveTo>
                    <a:pt x="790" y="0"/>
                  </a:moveTo>
                  <a:cubicBezTo>
                    <a:pt x="790" y="963"/>
                    <a:pt x="790" y="963"/>
                    <a:pt x="790" y="963"/>
                  </a:cubicBezTo>
                  <a:cubicBezTo>
                    <a:pt x="114" y="963"/>
                    <a:pt x="114" y="963"/>
                    <a:pt x="114" y="963"/>
                  </a:cubicBezTo>
                  <a:cubicBezTo>
                    <a:pt x="51" y="963"/>
                    <a:pt x="0" y="912"/>
                    <a:pt x="0" y="849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89"/>
                    <a:pt x="51" y="138"/>
                    <a:pt x="114" y="138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23" y="138"/>
                    <a:pt x="539" y="128"/>
                    <a:pt x="547" y="113"/>
                  </a:cubicBezTo>
                  <a:cubicBezTo>
                    <a:pt x="568" y="68"/>
                    <a:pt x="613" y="0"/>
                    <a:pt x="692" y="0"/>
                  </a:cubicBezTo>
                  <a:lnTo>
                    <a:pt x="7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6" name="Freeform 6"/>
            <p:cNvSpPr>
              <a:spLocks/>
            </p:cNvSpPr>
            <p:nvPr userDrawn="1"/>
          </p:nvSpPr>
          <p:spPr bwMode="auto">
            <a:xfrm>
              <a:off x="2312" y="1012"/>
              <a:ext cx="774" cy="1548"/>
            </a:xfrm>
            <a:custGeom>
              <a:avLst/>
              <a:gdLst>
                <a:gd name="T0" fmla="*/ 327 w 327"/>
                <a:gd name="T1" fmla="*/ 72 h 653"/>
                <a:gd name="T2" fmla="*/ 327 w 327"/>
                <a:gd name="T3" fmla="*/ 0 h 653"/>
                <a:gd name="T4" fmla="*/ 0 w 327"/>
                <a:gd name="T5" fmla="*/ 326 h 653"/>
                <a:gd name="T6" fmla="*/ 327 w 327"/>
                <a:gd name="T7" fmla="*/ 653 h 653"/>
                <a:gd name="T8" fmla="*/ 327 w 327"/>
                <a:gd name="T9" fmla="*/ 581 h 653"/>
                <a:gd name="T10" fmla="*/ 72 w 327"/>
                <a:gd name="T11" fmla="*/ 326 h 653"/>
                <a:gd name="T12" fmla="*/ 327 w 327"/>
                <a:gd name="T13" fmla="*/ 7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72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147" y="0"/>
                    <a:pt x="0" y="146"/>
                    <a:pt x="0" y="326"/>
                  </a:cubicBezTo>
                  <a:cubicBezTo>
                    <a:pt x="0" y="507"/>
                    <a:pt x="147" y="653"/>
                    <a:pt x="327" y="653"/>
                  </a:cubicBezTo>
                  <a:cubicBezTo>
                    <a:pt x="327" y="581"/>
                    <a:pt x="327" y="581"/>
                    <a:pt x="327" y="581"/>
                  </a:cubicBezTo>
                  <a:cubicBezTo>
                    <a:pt x="187" y="581"/>
                    <a:pt x="72" y="467"/>
                    <a:pt x="72" y="326"/>
                  </a:cubicBezTo>
                  <a:cubicBezTo>
                    <a:pt x="72" y="186"/>
                    <a:pt x="187" y="72"/>
                    <a:pt x="327" y="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7" name="Freeform 7"/>
            <p:cNvSpPr>
              <a:spLocks/>
            </p:cNvSpPr>
            <p:nvPr userDrawn="1"/>
          </p:nvSpPr>
          <p:spPr bwMode="auto">
            <a:xfrm>
              <a:off x="1616" y="733"/>
              <a:ext cx="461" cy="132"/>
            </a:xfrm>
            <a:custGeom>
              <a:avLst/>
              <a:gdLst>
                <a:gd name="T0" fmla="*/ 195 w 195"/>
                <a:gd name="T1" fmla="*/ 28 h 56"/>
                <a:gd name="T2" fmla="*/ 166 w 195"/>
                <a:gd name="T3" fmla="*/ 0 h 56"/>
                <a:gd name="T4" fmla="*/ 28 w 195"/>
                <a:gd name="T5" fmla="*/ 0 h 56"/>
                <a:gd name="T6" fmla="*/ 0 w 195"/>
                <a:gd name="T7" fmla="*/ 28 h 56"/>
                <a:gd name="T8" fmla="*/ 0 w 195"/>
                <a:gd name="T9" fmla="*/ 28 h 56"/>
                <a:gd name="T10" fmla="*/ 28 w 195"/>
                <a:gd name="T11" fmla="*/ 56 h 56"/>
                <a:gd name="T12" fmla="*/ 166 w 195"/>
                <a:gd name="T13" fmla="*/ 56 h 56"/>
                <a:gd name="T14" fmla="*/ 195 w 195"/>
                <a:gd name="T1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56">
                  <a:moveTo>
                    <a:pt x="195" y="28"/>
                  </a:moveTo>
                  <a:cubicBezTo>
                    <a:pt x="195" y="12"/>
                    <a:pt x="182" y="0"/>
                    <a:pt x="16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82" y="56"/>
                    <a:pt x="195" y="43"/>
                    <a:pt x="19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8" name="Freeform 8"/>
            <p:cNvSpPr>
              <a:spLocks/>
            </p:cNvSpPr>
            <p:nvPr userDrawn="1"/>
          </p:nvSpPr>
          <p:spPr bwMode="auto">
            <a:xfrm>
              <a:off x="3086" y="481"/>
              <a:ext cx="1458" cy="2282"/>
            </a:xfrm>
            <a:custGeom>
              <a:avLst/>
              <a:gdLst>
                <a:gd name="T0" fmla="*/ 616 w 616"/>
                <a:gd name="T1" fmla="*/ 252 h 963"/>
                <a:gd name="T2" fmla="*/ 616 w 616"/>
                <a:gd name="T3" fmla="*/ 849 h 963"/>
                <a:gd name="T4" fmla="*/ 503 w 616"/>
                <a:gd name="T5" fmla="*/ 963 h 963"/>
                <a:gd name="T6" fmla="*/ 0 w 616"/>
                <a:gd name="T7" fmla="*/ 963 h 963"/>
                <a:gd name="T8" fmla="*/ 0 w 616"/>
                <a:gd name="T9" fmla="*/ 877 h 963"/>
                <a:gd name="T10" fmla="*/ 327 w 616"/>
                <a:gd name="T11" fmla="*/ 550 h 963"/>
                <a:gd name="T12" fmla="*/ 0 w 616"/>
                <a:gd name="T13" fmla="*/ 224 h 963"/>
                <a:gd name="T14" fmla="*/ 0 w 616"/>
                <a:gd name="T15" fmla="*/ 0 h 963"/>
                <a:gd name="T16" fmla="*/ 98 w 616"/>
                <a:gd name="T17" fmla="*/ 0 h 963"/>
                <a:gd name="T18" fmla="*/ 243 w 616"/>
                <a:gd name="T19" fmla="*/ 113 h 963"/>
                <a:gd name="T20" fmla="*/ 284 w 616"/>
                <a:gd name="T21" fmla="*/ 138 h 963"/>
                <a:gd name="T22" fmla="*/ 503 w 616"/>
                <a:gd name="T23" fmla="*/ 138 h 963"/>
                <a:gd name="T24" fmla="*/ 616 w 616"/>
                <a:gd name="T25" fmla="*/ 25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6" h="963">
                  <a:moveTo>
                    <a:pt x="616" y="252"/>
                  </a:moveTo>
                  <a:cubicBezTo>
                    <a:pt x="616" y="849"/>
                    <a:pt x="616" y="849"/>
                    <a:pt x="616" y="849"/>
                  </a:cubicBezTo>
                  <a:cubicBezTo>
                    <a:pt x="616" y="912"/>
                    <a:pt x="565" y="963"/>
                    <a:pt x="503" y="963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80" y="877"/>
                    <a:pt x="327" y="731"/>
                    <a:pt x="327" y="550"/>
                  </a:cubicBezTo>
                  <a:cubicBezTo>
                    <a:pt x="327" y="370"/>
                    <a:pt x="18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77" y="0"/>
                    <a:pt x="222" y="68"/>
                    <a:pt x="243" y="113"/>
                  </a:cubicBezTo>
                  <a:cubicBezTo>
                    <a:pt x="251" y="128"/>
                    <a:pt x="267" y="138"/>
                    <a:pt x="284" y="138"/>
                  </a:cubicBezTo>
                  <a:cubicBezTo>
                    <a:pt x="503" y="138"/>
                    <a:pt x="503" y="138"/>
                    <a:pt x="503" y="138"/>
                  </a:cubicBezTo>
                  <a:cubicBezTo>
                    <a:pt x="565" y="138"/>
                    <a:pt x="616" y="189"/>
                    <a:pt x="616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59" name="Freeform 9"/>
            <p:cNvSpPr>
              <a:spLocks/>
            </p:cNvSpPr>
            <p:nvPr userDrawn="1"/>
          </p:nvSpPr>
          <p:spPr bwMode="auto">
            <a:xfrm>
              <a:off x="3086" y="1012"/>
              <a:ext cx="774" cy="1548"/>
            </a:xfrm>
            <a:custGeom>
              <a:avLst/>
              <a:gdLst>
                <a:gd name="T0" fmla="*/ 327 w 327"/>
                <a:gd name="T1" fmla="*/ 326 h 653"/>
                <a:gd name="T2" fmla="*/ 0 w 327"/>
                <a:gd name="T3" fmla="*/ 653 h 653"/>
                <a:gd name="T4" fmla="*/ 0 w 327"/>
                <a:gd name="T5" fmla="*/ 581 h 653"/>
                <a:gd name="T6" fmla="*/ 255 w 327"/>
                <a:gd name="T7" fmla="*/ 326 h 653"/>
                <a:gd name="T8" fmla="*/ 0 w 327"/>
                <a:gd name="T9" fmla="*/ 72 h 653"/>
                <a:gd name="T10" fmla="*/ 0 w 327"/>
                <a:gd name="T11" fmla="*/ 0 h 653"/>
                <a:gd name="T12" fmla="*/ 327 w 327"/>
                <a:gd name="T13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326"/>
                  </a:moveTo>
                  <a:cubicBezTo>
                    <a:pt x="327" y="507"/>
                    <a:pt x="180" y="653"/>
                    <a:pt x="0" y="653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140" y="581"/>
                    <a:pt x="255" y="467"/>
                    <a:pt x="255" y="326"/>
                  </a:cubicBezTo>
                  <a:cubicBezTo>
                    <a:pt x="255" y="186"/>
                    <a:pt x="140" y="72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0" y="0"/>
                    <a:pt x="327" y="146"/>
                    <a:pt x="327" y="3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0" name="Freeform 10"/>
            <p:cNvSpPr>
              <a:spLocks/>
            </p:cNvSpPr>
            <p:nvPr userDrawn="1"/>
          </p:nvSpPr>
          <p:spPr bwMode="auto">
            <a:xfrm>
              <a:off x="3086" y="1183"/>
              <a:ext cx="604" cy="1206"/>
            </a:xfrm>
            <a:custGeom>
              <a:avLst/>
              <a:gdLst>
                <a:gd name="T0" fmla="*/ 255 w 255"/>
                <a:gd name="T1" fmla="*/ 254 h 509"/>
                <a:gd name="T2" fmla="*/ 0 w 255"/>
                <a:gd name="T3" fmla="*/ 509 h 509"/>
                <a:gd name="T4" fmla="*/ 0 w 255"/>
                <a:gd name="T5" fmla="*/ 0 h 509"/>
                <a:gd name="T6" fmla="*/ 255 w 255"/>
                <a:gd name="T7" fmla="*/ 25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509">
                  <a:moveTo>
                    <a:pt x="255" y="254"/>
                  </a:moveTo>
                  <a:cubicBezTo>
                    <a:pt x="255" y="395"/>
                    <a:pt x="140" y="509"/>
                    <a:pt x="0" y="50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255" y="114"/>
                    <a:pt x="25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61" name="Group 4"/>
          <p:cNvGrpSpPr>
            <a:grpSpLocks noChangeAspect="1"/>
          </p:cNvGrpSpPr>
          <p:nvPr userDrawn="1"/>
        </p:nvGrpSpPr>
        <p:grpSpPr bwMode="auto">
          <a:xfrm>
            <a:off x="1267875" y="3720475"/>
            <a:ext cx="443108" cy="303838"/>
            <a:chOff x="1216" y="481"/>
            <a:chExt cx="3328" cy="2282"/>
          </a:xfrm>
          <a:solidFill>
            <a:schemeClr val="bg1"/>
          </a:solidFill>
        </p:grpSpPr>
        <p:sp>
          <p:nvSpPr>
            <p:cNvPr id="62" name="Freeform 5"/>
            <p:cNvSpPr>
              <a:spLocks/>
            </p:cNvSpPr>
            <p:nvPr userDrawn="1"/>
          </p:nvSpPr>
          <p:spPr bwMode="auto">
            <a:xfrm>
              <a:off x="1216" y="481"/>
              <a:ext cx="1870" cy="2282"/>
            </a:xfrm>
            <a:custGeom>
              <a:avLst/>
              <a:gdLst>
                <a:gd name="T0" fmla="*/ 790 w 790"/>
                <a:gd name="T1" fmla="*/ 0 h 963"/>
                <a:gd name="T2" fmla="*/ 790 w 790"/>
                <a:gd name="T3" fmla="*/ 963 h 963"/>
                <a:gd name="T4" fmla="*/ 114 w 790"/>
                <a:gd name="T5" fmla="*/ 963 h 963"/>
                <a:gd name="T6" fmla="*/ 0 w 790"/>
                <a:gd name="T7" fmla="*/ 849 h 963"/>
                <a:gd name="T8" fmla="*/ 0 w 790"/>
                <a:gd name="T9" fmla="*/ 252 h 963"/>
                <a:gd name="T10" fmla="*/ 114 w 790"/>
                <a:gd name="T11" fmla="*/ 138 h 963"/>
                <a:gd name="T12" fmla="*/ 506 w 790"/>
                <a:gd name="T13" fmla="*/ 138 h 963"/>
                <a:gd name="T14" fmla="*/ 547 w 790"/>
                <a:gd name="T15" fmla="*/ 113 h 963"/>
                <a:gd name="T16" fmla="*/ 692 w 790"/>
                <a:gd name="T17" fmla="*/ 0 h 963"/>
                <a:gd name="T18" fmla="*/ 790 w 790"/>
                <a:gd name="T1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0" h="963">
                  <a:moveTo>
                    <a:pt x="790" y="0"/>
                  </a:moveTo>
                  <a:cubicBezTo>
                    <a:pt x="790" y="963"/>
                    <a:pt x="790" y="963"/>
                    <a:pt x="790" y="963"/>
                  </a:cubicBezTo>
                  <a:cubicBezTo>
                    <a:pt x="114" y="963"/>
                    <a:pt x="114" y="963"/>
                    <a:pt x="114" y="963"/>
                  </a:cubicBezTo>
                  <a:cubicBezTo>
                    <a:pt x="51" y="963"/>
                    <a:pt x="0" y="912"/>
                    <a:pt x="0" y="849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89"/>
                    <a:pt x="51" y="138"/>
                    <a:pt x="114" y="138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23" y="138"/>
                    <a:pt x="539" y="128"/>
                    <a:pt x="547" y="113"/>
                  </a:cubicBezTo>
                  <a:cubicBezTo>
                    <a:pt x="568" y="68"/>
                    <a:pt x="613" y="0"/>
                    <a:pt x="692" y="0"/>
                  </a:cubicBezTo>
                  <a:lnTo>
                    <a:pt x="7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3" name="Freeform 6"/>
            <p:cNvSpPr>
              <a:spLocks/>
            </p:cNvSpPr>
            <p:nvPr userDrawn="1"/>
          </p:nvSpPr>
          <p:spPr bwMode="auto">
            <a:xfrm>
              <a:off x="2312" y="1012"/>
              <a:ext cx="774" cy="1548"/>
            </a:xfrm>
            <a:custGeom>
              <a:avLst/>
              <a:gdLst>
                <a:gd name="T0" fmla="*/ 327 w 327"/>
                <a:gd name="T1" fmla="*/ 72 h 653"/>
                <a:gd name="T2" fmla="*/ 327 w 327"/>
                <a:gd name="T3" fmla="*/ 0 h 653"/>
                <a:gd name="T4" fmla="*/ 0 w 327"/>
                <a:gd name="T5" fmla="*/ 326 h 653"/>
                <a:gd name="T6" fmla="*/ 327 w 327"/>
                <a:gd name="T7" fmla="*/ 653 h 653"/>
                <a:gd name="T8" fmla="*/ 327 w 327"/>
                <a:gd name="T9" fmla="*/ 581 h 653"/>
                <a:gd name="T10" fmla="*/ 72 w 327"/>
                <a:gd name="T11" fmla="*/ 326 h 653"/>
                <a:gd name="T12" fmla="*/ 327 w 327"/>
                <a:gd name="T13" fmla="*/ 7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72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147" y="0"/>
                    <a:pt x="0" y="146"/>
                    <a:pt x="0" y="326"/>
                  </a:cubicBezTo>
                  <a:cubicBezTo>
                    <a:pt x="0" y="507"/>
                    <a:pt x="147" y="653"/>
                    <a:pt x="327" y="653"/>
                  </a:cubicBezTo>
                  <a:cubicBezTo>
                    <a:pt x="327" y="581"/>
                    <a:pt x="327" y="581"/>
                    <a:pt x="327" y="581"/>
                  </a:cubicBezTo>
                  <a:cubicBezTo>
                    <a:pt x="187" y="581"/>
                    <a:pt x="72" y="467"/>
                    <a:pt x="72" y="326"/>
                  </a:cubicBezTo>
                  <a:cubicBezTo>
                    <a:pt x="72" y="186"/>
                    <a:pt x="187" y="72"/>
                    <a:pt x="327" y="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4" name="Freeform 7"/>
            <p:cNvSpPr>
              <a:spLocks/>
            </p:cNvSpPr>
            <p:nvPr userDrawn="1"/>
          </p:nvSpPr>
          <p:spPr bwMode="auto">
            <a:xfrm>
              <a:off x="1616" y="733"/>
              <a:ext cx="461" cy="132"/>
            </a:xfrm>
            <a:custGeom>
              <a:avLst/>
              <a:gdLst>
                <a:gd name="T0" fmla="*/ 195 w 195"/>
                <a:gd name="T1" fmla="*/ 28 h 56"/>
                <a:gd name="T2" fmla="*/ 166 w 195"/>
                <a:gd name="T3" fmla="*/ 0 h 56"/>
                <a:gd name="T4" fmla="*/ 28 w 195"/>
                <a:gd name="T5" fmla="*/ 0 h 56"/>
                <a:gd name="T6" fmla="*/ 0 w 195"/>
                <a:gd name="T7" fmla="*/ 28 h 56"/>
                <a:gd name="T8" fmla="*/ 0 w 195"/>
                <a:gd name="T9" fmla="*/ 28 h 56"/>
                <a:gd name="T10" fmla="*/ 28 w 195"/>
                <a:gd name="T11" fmla="*/ 56 h 56"/>
                <a:gd name="T12" fmla="*/ 166 w 195"/>
                <a:gd name="T13" fmla="*/ 56 h 56"/>
                <a:gd name="T14" fmla="*/ 195 w 195"/>
                <a:gd name="T1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56">
                  <a:moveTo>
                    <a:pt x="195" y="28"/>
                  </a:moveTo>
                  <a:cubicBezTo>
                    <a:pt x="195" y="12"/>
                    <a:pt x="182" y="0"/>
                    <a:pt x="16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82" y="56"/>
                    <a:pt x="195" y="43"/>
                    <a:pt x="19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5" name="Freeform 8"/>
            <p:cNvSpPr>
              <a:spLocks/>
            </p:cNvSpPr>
            <p:nvPr userDrawn="1"/>
          </p:nvSpPr>
          <p:spPr bwMode="auto">
            <a:xfrm>
              <a:off x="3086" y="481"/>
              <a:ext cx="1458" cy="2282"/>
            </a:xfrm>
            <a:custGeom>
              <a:avLst/>
              <a:gdLst>
                <a:gd name="T0" fmla="*/ 616 w 616"/>
                <a:gd name="T1" fmla="*/ 252 h 963"/>
                <a:gd name="T2" fmla="*/ 616 w 616"/>
                <a:gd name="T3" fmla="*/ 849 h 963"/>
                <a:gd name="T4" fmla="*/ 503 w 616"/>
                <a:gd name="T5" fmla="*/ 963 h 963"/>
                <a:gd name="T6" fmla="*/ 0 w 616"/>
                <a:gd name="T7" fmla="*/ 963 h 963"/>
                <a:gd name="T8" fmla="*/ 0 w 616"/>
                <a:gd name="T9" fmla="*/ 877 h 963"/>
                <a:gd name="T10" fmla="*/ 327 w 616"/>
                <a:gd name="T11" fmla="*/ 550 h 963"/>
                <a:gd name="T12" fmla="*/ 0 w 616"/>
                <a:gd name="T13" fmla="*/ 224 h 963"/>
                <a:gd name="T14" fmla="*/ 0 w 616"/>
                <a:gd name="T15" fmla="*/ 0 h 963"/>
                <a:gd name="T16" fmla="*/ 98 w 616"/>
                <a:gd name="T17" fmla="*/ 0 h 963"/>
                <a:gd name="T18" fmla="*/ 243 w 616"/>
                <a:gd name="T19" fmla="*/ 113 h 963"/>
                <a:gd name="T20" fmla="*/ 284 w 616"/>
                <a:gd name="T21" fmla="*/ 138 h 963"/>
                <a:gd name="T22" fmla="*/ 503 w 616"/>
                <a:gd name="T23" fmla="*/ 138 h 963"/>
                <a:gd name="T24" fmla="*/ 616 w 616"/>
                <a:gd name="T25" fmla="*/ 25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6" h="963">
                  <a:moveTo>
                    <a:pt x="616" y="252"/>
                  </a:moveTo>
                  <a:cubicBezTo>
                    <a:pt x="616" y="849"/>
                    <a:pt x="616" y="849"/>
                    <a:pt x="616" y="849"/>
                  </a:cubicBezTo>
                  <a:cubicBezTo>
                    <a:pt x="616" y="912"/>
                    <a:pt x="565" y="963"/>
                    <a:pt x="503" y="963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80" y="877"/>
                    <a:pt x="327" y="731"/>
                    <a:pt x="327" y="550"/>
                  </a:cubicBezTo>
                  <a:cubicBezTo>
                    <a:pt x="327" y="370"/>
                    <a:pt x="18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77" y="0"/>
                    <a:pt x="222" y="68"/>
                    <a:pt x="243" y="113"/>
                  </a:cubicBezTo>
                  <a:cubicBezTo>
                    <a:pt x="251" y="128"/>
                    <a:pt x="267" y="138"/>
                    <a:pt x="284" y="138"/>
                  </a:cubicBezTo>
                  <a:cubicBezTo>
                    <a:pt x="503" y="138"/>
                    <a:pt x="503" y="138"/>
                    <a:pt x="503" y="138"/>
                  </a:cubicBezTo>
                  <a:cubicBezTo>
                    <a:pt x="565" y="138"/>
                    <a:pt x="616" y="189"/>
                    <a:pt x="616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6" name="Freeform 9"/>
            <p:cNvSpPr>
              <a:spLocks/>
            </p:cNvSpPr>
            <p:nvPr userDrawn="1"/>
          </p:nvSpPr>
          <p:spPr bwMode="auto">
            <a:xfrm>
              <a:off x="3086" y="1012"/>
              <a:ext cx="774" cy="1548"/>
            </a:xfrm>
            <a:custGeom>
              <a:avLst/>
              <a:gdLst>
                <a:gd name="T0" fmla="*/ 327 w 327"/>
                <a:gd name="T1" fmla="*/ 326 h 653"/>
                <a:gd name="T2" fmla="*/ 0 w 327"/>
                <a:gd name="T3" fmla="*/ 653 h 653"/>
                <a:gd name="T4" fmla="*/ 0 w 327"/>
                <a:gd name="T5" fmla="*/ 581 h 653"/>
                <a:gd name="T6" fmla="*/ 255 w 327"/>
                <a:gd name="T7" fmla="*/ 326 h 653"/>
                <a:gd name="T8" fmla="*/ 0 w 327"/>
                <a:gd name="T9" fmla="*/ 72 h 653"/>
                <a:gd name="T10" fmla="*/ 0 w 327"/>
                <a:gd name="T11" fmla="*/ 0 h 653"/>
                <a:gd name="T12" fmla="*/ 327 w 327"/>
                <a:gd name="T13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326"/>
                  </a:moveTo>
                  <a:cubicBezTo>
                    <a:pt x="327" y="507"/>
                    <a:pt x="180" y="653"/>
                    <a:pt x="0" y="653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140" y="581"/>
                    <a:pt x="255" y="467"/>
                    <a:pt x="255" y="326"/>
                  </a:cubicBezTo>
                  <a:cubicBezTo>
                    <a:pt x="255" y="186"/>
                    <a:pt x="140" y="72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0" y="0"/>
                    <a:pt x="327" y="146"/>
                    <a:pt x="327" y="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7" name="Freeform 10"/>
            <p:cNvSpPr>
              <a:spLocks/>
            </p:cNvSpPr>
            <p:nvPr userDrawn="1"/>
          </p:nvSpPr>
          <p:spPr bwMode="auto">
            <a:xfrm>
              <a:off x="3086" y="1183"/>
              <a:ext cx="604" cy="1206"/>
            </a:xfrm>
            <a:custGeom>
              <a:avLst/>
              <a:gdLst>
                <a:gd name="T0" fmla="*/ 255 w 255"/>
                <a:gd name="T1" fmla="*/ 254 h 509"/>
                <a:gd name="T2" fmla="*/ 0 w 255"/>
                <a:gd name="T3" fmla="*/ 509 h 509"/>
                <a:gd name="T4" fmla="*/ 0 w 255"/>
                <a:gd name="T5" fmla="*/ 0 h 509"/>
                <a:gd name="T6" fmla="*/ 255 w 255"/>
                <a:gd name="T7" fmla="*/ 25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509">
                  <a:moveTo>
                    <a:pt x="255" y="254"/>
                  </a:moveTo>
                  <a:cubicBezTo>
                    <a:pt x="255" y="395"/>
                    <a:pt x="140" y="509"/>
                    <a:pt x="0" y="50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255" y="114"/>
                    <a:pt x="25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68" name="Group 4"/>
          <p:cNvGrpSpPr>
            <a:grpSpLocks noChangeAspect="1"/>
          </p:cNvGrpSpPr>
          <p:nvPr userDrawn="1"/>
        </p:nvGrpSpPr>
        <p:grpSpPr bwMode="auto">
          <a:xfrm>
            <a:off x="5516347" y="3720475"/>
            <a:ext cx="443108" cy="303838"/>
            <a:chOff x="1216" y="481"/>
            <a:chExt cx="3328" cy="2282"/>
          </a:xfrm>
          <a:solidFill>
            <a:schemeClr val="bg1"/>
          </a:solidFill>
        </p:grpSpPr>
        <p:sp>
          <p:nvSpPr>
            <p:cNvPr id="69" name="Freeform 5"/>
            <p:cNvSpPr>
              <a:spLocks/>
            </p:cNvSpPr>
            <p:nvPr userDrawn="1"/>
          </p:nvSpPr>
          <p:spPr bwMode="auto">
            <a:xfrm>
              <a:off x="1216" y="481"/>
              <a:ext cx="1870" cy="2282"/>
            </a:xfrm>
            <a:custGeom>
              <a:avLst/>
              <a:gdLst>
                <a:gd name="T0" fmla="*/ 790 w 790"/>
                <a:gd name="T1" fmla="*/ 0 h 963"/>
                <a:gd name="T2" fmla="*/ 790 w 790"/>
                <a:gd name="T3" fmla="*/ 963 h 963"/>
                <a:gd name="T4" fmla="*/ 114 w 790"/>
                <a:gd name="T5" fmla="*/ 963 h 963"/>
                <a:gd name="T6" fmla="*/ 0 w 790"/>
                <a:gd name="T7" fmla="*/ 849 h 963"/>
                <a:gd name="T8" fmla="*/ 0 w 790"/>
                <a:gd name="T9" fmla="*/ 252 h 963"/>
                <a:gd name="T10" fmla="*/ 114 w 790"/>
                <a:gd name="T11" fmla="*/ 138 h 963"/>
                <a:gd name="T12" fmla="*/ 506 w 790"/>
                <a:gd name="T13" fmla="*/ 138 h 963"/>
                <a:gd name="T14" fmla="*/ 547 w 790"/>
                <a:gd name="T15" fmla="*/ 113 h 963"/>
                <a:gd name="T16" fmla="*/ 692 w 790"/>
                <a:gd name="T17" fmla="*/ 0 h 963"/>
                <a:gd name="T18" fmla="*/ 790 w 790"/>
                <a:gd name="T1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0" h="963">
                  <a:moveTo>
                    <a:pt x="790" y="0"/>
                  </a:moveTo>
                  <a:cubicBezTo>
                    <a:pt x="790" y="963"/>
                    <a:pt x="790" y="963"/>
                    <a:pt x="790" y="963"/>
                  </a:cubicBezTo>
                  <a:cubicBezTo>
                    <a:pt x="114" y="963"/>
                    <a:pt x="114" y="963"/>
                    <a:pt x="114" y="963"/>
                  </a:cubicBezTo>
                  <a:cubicBezTo>
                    <a:pt x="51" y="963"/>
                    <a:pt x="0" y="912"/>
                    <a:pt x="0" y="849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89"/>
                    <a:pt x="51" y="138"/>
                    <a:pt x="114" y="138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23" y="138"/>
                    <a:pt x="539" y="128"/>
                    <a:pt x="547" y="113"/>
                  </a:cubicBezTo>
                  <a:cubicBezTo>
                    <a:pt x="568" y="68"/>
                    <a:pt x="613" y="0"/>
                    <a:pt x="692" y="0"/>
                  </a:cubicBezTo>
                  <a:lnTo>
                    <a:pt x="7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0" name="Freeform 6"/>
            <p:cNvSpPr>
              <a:spLocks/>
            </p:cNvSpPr>
            <p:nvPr userDrawn="1"/>
          </p:nvSpPr>
          <p:spPr bwMode="auto">
            <a:xfrm>
              <a:off x="2312" y="1012"/>
              <a:ext cx="774" cy="1548"/>
            </a:xfrm>
            <a:custGeom>
              <a:avLst/>
              <a:gdLst>
                <a:gd name="T0" fmla="*/ 327 w 327"/>
                <a:gd name="T1" fmla="*/ 72 h 653"/>
                <a:gd name="T2" fmla="*/ 327 w 327"/>
                <a:gd name="T3" fmla="*/ 0 h 653"/>
                <a:gd name="T4" fmla="*/ 0 w 327"/>
                <a:gd name="T5" fmla="*/ 326 h 653"/>
                <a:gd name="T6" fmla="*/ 327 w 327"/>
                <a:gd name="T7" fmla="*/ 653 h 653"/>
                <a:gd name="T8" fmla="*/ 327 w 327"/>
                <a:gd name="T9" fmla="*/ 581 h 653"/>
                <a:gd name="T10" fmla="*/ 72 w 327"/>
                <a:gd name="T11" fmla="*/ 326 h 653"/>
                <a:gd name="T12" fmla="*/ 327 w 327"/>
                <a:gd name="T13" fmla="*/ 7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72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147" y="0"/>
                    <a:pt x="0" y="146"/>
                    <a:pt x="0" y="326"/>
                  </a:cubicBezTo>
                  <a:cubicBezTo>
                    <a:pt x="0" y="507"/>
                    <a:pt x="147" y="653"/>
                    <a:pt x="327" y="653"/>
                  </a:cubicBezTo>
                  <a:cubicBezTo>
                    <a:pt x="327" y="581"/>
                    <a:pt x="327" y="581"/>
                    <a:pt x="327" y="581"/>
                  </a:cubicBezTo>
                  <a:cubicBezTo>
                    <a:pt x="187" y="581"/>
                    <a:pt x="72" y="467"/>
                    <a:pt x="72" y="326"/>
                  </a:cubicBezTo>
                  <a:cubicBezTo>
                    <a:pt x="72" y="186"/>
                    <a:pt x="187" y="72"/>
                    <a:pt x="327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1" name="Freeform 7"/>
            <p:cNvSpPr>
              <a:spLocks/>
            </p:cNvSpPr>
            <p:nvPr userDrawn="1"/>
          </p:nvSpPr>
          <p:spPr bwMode="auto">
            <a:xfrm>
              <a:off x="1616" y="733"/>
              <a:ext cx="461" cy="132"/>
            </a:xfrm>
            <a:custGeom>
              <a:avLst/>
              <a:gdLst>
                <a:gd name="T0" fmla="*/ 195 w 195"/>
                <a:gd name="T1" fmla="*/ 28 h 56"/>
                <a:gd name="T2" fmla="*/ 166 w 195"/>
                <a:gd name="T3" fmla="*/ 0 h 56"/>
                <a:gd name="T4" fmla="*/ 28 w 195"/>
                <a:gd name="T5" fmla="*/ 0 h 56"/>
                <a:gd name="T6" fmla="*/ 0 w 195"/>
                <a:gd name="T7" fmla="*/ 28 h 56"/>
                <a:gd name="T8" fmla="*/ 0 w 195"/>
                <a:gd name="T9" fmla="*/ 28 h 56"/>
                <a:gd name="T10" fmla="*/ 28 w 195"/>
                <a:gd name="T11" fmla="*/ 56 h 56"/>
                <a:gd name="T12" fmla="*/ 166 w 195"/>
                <a:gd name="T13" fmla="*/ 56 h 56"/>
                <a:gd name="T14" fmla="*/ 195 w 195"/>
                <a:gd name="T1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56">
                  <a:moveTo>
                    <a:pt x="195" y="28"/>
                  </a:moveTo>
                  <a:cubicBezTo>
                    <a:pt x="195" y="12"/>
                    <a:pt x="182" y="0"/>
                    <a:pt x="16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82" y="56"/>
                    <a:pt x="195" y="43"/>
                    <a:pt x="19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2" name="Freeform 8"/>
            <p:cNvSpPr>
              <a:spLocks/>
            </p:cNvSpPr>
            <p:nvPr userDrawn="1"/>
          </p:nvSpPr>
          <p:spPr bwMode="auto">
            <a:xfrm>
              <a:off x="3086" y="481"/>
              <a:ext cx="1458" cy="2282"/>
            </a:xfrm>
            <a:custGeom>
              <a:avLst/>
              <a:gdLst>
                <a:gd name="T0" fmla="*/ 616 w 616"/>
                <a:gd name="T1" fmla="*/ 252 h 963"/>
                <a:gd name="T2" fmla="*/ 616 w 616"/>
                <a:gd name="T3" fmla="*/ 849 h 963"/>
                <a:gd name="T4" fmla="*/ 503 w 616"/>
                <a:gd name="T5" fmla="*/ 963 h 963"/>
                <a:gd name="T6" fmla="*/ 0 w 616"/>
                <a:gd name="T7" fmla="*/ 963 h 963"/>
                <a:gd name="T8" fmla="*/ 0 w 616"/>
                <a:gd name="T9" fmla="*/ 877 h 963"/>
                <a:gd name="T10" fmla="*/ 327 w 616"/>
                <a:gd name="T11" fmla="*/ 550 h 963"/>
                <a:gd name="T12" fmla="*/ 0 w 616"/>
                <a:gd name="T13" fmla="*/ 224 h 963"/>
                <a:gd name="T14" fmla="*/ 0 w 616"/>
                <a:gd name="T15" fmla="*/ 0 h 963"/>
                <a:gd name="T16" fmla="*/ 98 w 616"/>
                <a:gd name="T17" fmla="*/ 0 h 963"/>
                <a:gd name="T18" fmla="*/ 243 w 616"/>
                <a:gd name="T19" fmla="*/ 113 h 963"/>
                <a:gd name="T20" fmla="*/ 284 w 616"/>
                <a:gd name="T21" fmla="*/ 138 h 963"/>
                <a:gd name="T22" fmla="*/ 503 w 616"/>
                <a:gd name="T23" fmla="*/ 138 h 963"/>
                <a:gd name="T24" fmla="*/ 616 w 616"/>
                <a:gd name="T25" fmla="*/ 25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6" h="963">
                  <a:moveTo>
                    <a:pt x="616" y="252"/>
                  </a:moveTo>
                  <a:cubicBezTo>
                    <a:pt x="616" y="849"/>
                    <a:pt x="616" y="849"/>
                    <a:pt x="616" y="849"/>
                  </a:cubicBezTo>
                  <a:cubicBezTo>
                    <a:pt x="616" y="912"/>
                    <a:pt x="565" y="963"/>
                    <a:pt x="503" y="963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80" y="877"/>
                    <a:pt x="327" y="731"/>
                    <a:pt x="327" y="550"/>
                  </a:cubicBezTo>
                  <a:cubicBezTo>
                    <a:pt x="327" y="370"/>
                    <a:pt x="18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77" y="0"/>
                    <a:pt x="222" y="68"/>
                    <a:pt x="243" y="113"/>
                  </a:cubicBezTo>
                  <a:cubicBezTo>
                    <a:pt x="251" y="128"/>
                    <a:pt x="267" y="138"/>
                    <a:pt x="284" y="138"/>
                  </a:cubicBezTo>
                  <a:cubicBezTo>
                    <a:pt x="503" y="138"/>
                    <a:pt x="503" y="138"/>
                    <a:pt x="503" y="138"/>
                  </a:cubicBezTo>
                  <a:cubicBezTo>
                    <a:pt x="565" y="138"/>
                    <a:pt x="616" y="189"/>
                    <a:pt x="616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3" name="Freeform 9"/>
            <p:cNvSpPr>
              <a:spLocks/>
            </p:cNvSpPr>
            <p:nvPr userDrawn="1"/>
          </p:nvSpPr>
          <p:spPr bwMode="auto">
            <a:xfrm>
              <a:off x="3086" y="1012"/>
              <a:ext cx="774" cy="1548"/>
            </a:xfrm>
            <a:custGeom>
              <a:avLst/>
              <a:gdLst>
                <a:gd name="T0" fmla="*/ 327 w 327"/>
                <a:gd name="T1" fmla="*/ 326 h 653"/>
                <a:gd name="T2" fmla="*/ 0 w 327"/>
                <a:gd name="T3" fmla="*/ 653 h 653"/>
                <a:gd name="T4" fmla="*/ 0 w 327"/>
                <a:gd name="T5" fmla="*/ 581 h 653"/>
                <a:gd name="T6" fmla="*/ 255 w 327"/>
                <a:gd name="T7" fmla="*/ 326 h 653"/>
                <a:gd name="T8" fmla="*/ 0 w 327"/>
                <a:gd name="T9" fmla="*/ 72 h 653"/>
                <a:gd name="T10" fmla="*/ 0 w 327"/>
                <a:gd name="T11" fmla="*/ 0 h 653"/>
                <a:gd name="T12" fmla="*/ 327 w 327"/>
                <a:gd name="T13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653">
                  <a:moveTo>
                    <a:pt x="327" y="326"/>
                  </a:moveTo>
                  <a:cubicBezTo>
                    <a:pt x="327" y="507"/>
                    <a:pt x="180" y="653"/>
                    <a:pt x="0" y="653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140" y="581"/>
                    <a:pt x="255" y="467"/>
                    <a:pt x="255" y="326"/>
                  </a:cubicBezTo>
                  <a:cubicBezTo>
                    <a:pt x="255" y="186"/>
                    <a:pt x="140" y="72"/>
                    <a:pt x="0" y="7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0" y="0"/>
                    <a:pt x="327" y="146"/>
                    <a:pt x="327" y="3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4" name="Freeform 10"/>
            <p:cNvSpPr>
              <a:spLocks/>
            </p:cNvSpPr>
            <p:nvPr userDrawn="1"/>
          </p:nvSpPr>
          <p:spPr bwMode="auto">
            <a:xfrm>
              <a:off x="3086" y="1183"/>
              <a:ext cx="604" cy="1206"/>
            </a:xfrm>
            <a:custGeom>
              <a:avLst/>
              <a:gdLst>
                <a:gd name="T0" fmla="*/ 255 w 255"/>
                <a:gd name="T1" fmla="*/ 254 h 509"/>
                <a:gd name="T2" fmla="*/ 0 w 255"/>
                <a:gd name="T3" fmla="*/ 509 h 509"/>
                <a:gd name="T4" fmla="*/ 0 w 255"/>
                <a:gd name="T5" fmla="*/ 0 h 509"/>
                <a:gd name="T6" fmla="*/ 255 w 255"/>
                <a:gd name="T7" fmla="*/ 25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509">
                  <a:moveTo>
                    <a:pt x="255" y="254"/>
                  </a:moveTo>
                  <a:cubicBezTo>
                    <a:pt x="255" y="395"/>
                    <a:pt x="140" y="509"/>
                    <a:pt x="0" y="50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255" y="114"/>
                    <a:pt x="25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163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3D36-3CC3-4003-B8DA-A595DA3D2B1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E4E4-98C7-404B-BE7A-B9FEB3285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163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3D36-3CC3-4003-B8DA-A595DA3D2B1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E4E4-98C7-404B-BE7A-B9FEB3285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03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3D36-3CC3-4003-B8DA-A595DA3D2B1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E4E4-98C7-404B-BE7A-B9FEB3285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798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3D36-3CC3-4003-B8DA-A595DA3D2B1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E4E4-98C7-404B-BE7A-B9FEB3285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2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3D36-3CC3-4003-B8DA-A595DA3D2B1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E4E4-98C7-404B-BE7A-B9FEB3285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64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3D36-3CC3-4003-B8DA-A595DA3D2B1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E4E4-98C7-404B-BE7A-B9FEB3285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795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3D36-3CC3-4003-B8DA-A595DA3D2B1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E4E4-98C7-404B-BE7A-B9FEB3285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0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dmill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2377034"/>
            <a:ext cx="3600400" cy="1922908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467544" y="2016994"/>
            <a:ext cx="3600400" cy="360040"/>
          </a:xfrm>
        </p:spPr>
        <p:txBody>
          <a:bodyPr>
            <a:noAutofit/>
          </a:bodyPr>
          <a:lstStyle>
            <a:lvl1pPr marL="0" indent="0" algn="r">
              <a:buNone/>
              <a:defRPr sz="22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11960" y="650825"/>
            <a:ext cx="4260102" cy="3882778"/>
            <a:chOff x="4139952" y="487363"/>
            <a:chExt cx="4650912" cy="4238973"/>
          </a:xfrm>
        </p:grpSpPr>
        <p:sp>
          <p:nvSpPr>
            <p:cNvPr id="119" name="Oval 118"/>
            <p:cNvSpPr/>
            <p:nvPr userDrawn="1"/>
          </p:nvSpPr>
          <p:spPr>
            <a:xfrm>
              <a:off x="7697706" y="4361275"/>
              <a:ext cx="1043728" cy="73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17" name="Oval 116"/>
            <p:cNvSpPr/>
            <p:nvPr userDrawn="1"/>
          </p:nvSpPr>
          <p:spPr>
            <a:xfrm>
              <a:off x="4756030" y="4495834"/>
              <a:ext cx="1313328" cy="921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18" name="Oval 117"/>
            <p:cNvSpPr/>
            <p:nvPr userDrawn="1"/>
          </p:nvSpPr>
          <p:spPr>
            <a:xfrm>
              <a:off x="6227542" y="4587974"/>
              <a:ext cx="1728834" cy="1383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grpSp>
          <p:nvGrpSpPr>
            <p:cNvPr id="75" name="Group 4"/>
            <p:cNvGrpSpPr>
              <a:grpSpLocks noChangeAspect="1"/>
            </p:cNvGrpSpPr>
            <p:nvPr userDrawn="1"/>
          </p:nvGrpSpPr>
          <p:grpSpPr bwMode="auto">
            <a:xfrm>
              <a:off x="7291108" y="2003063"/>
              <a:ext cx="1499756" cy="2392468"/>
              <a:chOff x="1882" y="1258"/>
              <a:chExt cx="1008" cy="1608"/>
            </a:xfrm>
            <a:solidFill>
              <a:schemeClr val="accent1"/>
            </a:solidFill>
          </p:grpSpPr>
          <p:sp>
            <p:nvSpPr>
              <p:cNvPr id="76" name="Freeform 8"/>
              <p:cNvSpPr>
                <a:spLocks/>
              </p:cNvSpPr>
              <p:nvPr userDrawn="1"/>
            </p:nvSpPr>
            <p:spPr bwMode="auto">
              <a:xfrm>
                <a:off x="1890" y="1843"/>
                <a:ext cx="599" cy="118"/>
              </a:xfrm>
              <a:custGeom>
                <a:avLst/>
                <a:gdLst>
                  <a:gd name="T0" fmla="*/ 0 w 522"/>
                  <a:gd name="T1" fmla="*/ 38 h 103"/>
                  <a:gd name="T2" fmla="*/ 522 w 522"/>
                  <a:gd name="T3" fmla="*/ 0 h 103"/>
                  <a:gd name="T4" fmla="*/ 521 w 522"/>
                  <a:gd name="T5" fmla="*/ 31 h 103"/>
                  <a:gd name="T6" fmla="*/ 441 w 522"/>
                  <a:gd name="T7" fmla="*/ 103 h 103"/>
                  <a:gd name="T8" fmla="*/ 11 w 522"/>
                  <a:gd name="T9" fmla="*/ 63 h 103"/>
                  <a:gd name="T10" fmla="*/ 0 w 522"/>
                  <a:gd name="T11" fmla="*/ 3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2" h="103">
                    <a:moveTo>
                      <a:pt x="0" y="38"/>
                    </a:moveTo>
                    <a:cubicBezTo>
                      <a:pt x="522" y="0"/>
                      <a:pt x="522" y="0"/>
                      <a:pt x="522" y="0"/>
                    </a:cubicBezTo>
                    <a:cubicBezTo>
                      <a:pt x="521" y="31"/>
                      <a:pt x="521" y="31"/>
                      <a:pt x="521" y="31"/>
                    </a:cubicBezTo>
                    <a:cubicBezTo>
                      <a:pt x="497" y="31"/>
                      <a:pt x="441" y="103"/>
                      <a:pt x="441" y="103"/>
                    </a:cubicBezTo>
                    <a:cubicBezTo>
                      <a:pt x="11" y="63"/>
                      <a:pt x="11" y="63"/>
                      <a:pt x="11" y="63"/>
                    </a:cubicBez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" name="Freeform 5"/>
              <p:cNvSpPr>
                <a:spLocks/>
              </p:cNvSpPr>
              <p:nvPr userDrawn="1"/>
            </p:nvSpPr>
            <p:spPr bwMode="auto">
              <a:xfrm>
                <a:off x="2477" y="1856"/>
                <a:ext cx="46" cy="1010"/>
              </a:xfrm>
              <a:custGeom>
                <a:avLst/>
                <a:gdLst>
                  <a:gd name="T0" fmla="*/ 46 w 46"/>
                  <a:gd name="T1" fmla="*/ 0 h 1010"/>
                  <a:gd name="T2" fmla="*/ 46 w 46"/>
                  <a:gd name="T3" fmla="*/ 1010 h 1010"/>
                  <a:gd name="T4" fmla="*/ 0 w 46"/>
                  <a:gd name="T5" fmla="*/ 1010 h 1010"/>
                  <a:gd name="T6" fmla="*/ 29 w 46"/>
                  <a:gd name="T7" fmla="*/ 0 h 1010"/>
                  <a:gd name="T8" fmla="*/ 46 w 46"/>
                  <a:gd name="T9" fmla="*/ 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010">
                    <a:moveTo>
                      <a:pt x="46" y="0"/>
                    </a:moveTo>
                    <a:lnTo>
                      <a:pt x="46" y="1010"/>
                    </a:lnTo>
                    <a:lnTo>
                      <a:pt x="0" y="1010"/>
                    </a:lnTo>
                    <a:lnTo>
                      <a:pt x="29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" name="Freeform 6"/>
              <p:cNvSpPr>
                <a:spLocks/>
              </p:cNvSpPr>
              <p:nvPr userDrawn="1"/>
            </p:nvSpPr>
            <p:spPr bwMode="auto">
              <a:xfrm>
                <a:off x="2516" y="1856"/>
                <a:ext cx="46" cy="1010"/>
              </a:xfrm>
              <a:custGeom>
                <a:avLst/>
                <a:gdLst>
                  <a:gd name="T0" fmla="*/ 46 w 46"/>
                  <a:gd name="T1" fmla="*/ 1010 h 1010"/>
                  <a:gd name="T2" fmla="*/ 0 w 46"/>
                  <a:gd name="T3" fmla="*/ 1010 h 1010"/>
                  <a:gd name="T4" fmla="*/ 0 w 46"/>
                  <a:gd name="T5" fmla="*/ 0 h 1010"/>
                  <a:gd name="T6" fmla="*/ 17 w 46"/>
                  <a:gd name="T7" fmla="*/ 0 h 1010"/>
                  <a:gd name="T8" fmla="*/ 46 w 46"/>
                  <a:gd name="T9" fmla="*/ 101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010">
                    <a:moveTo>
                      <a:pt x="46" y="1010"/>
                    </a:moveTo>
                    <a:lnTo>
                      <a:pt x="0" y="1010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46" y="10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" name="Freeform 7"/>
              <p:cNvSpPr>
                <a:spLocks/>
              </p:cNvSpPr>
              <p:nvPr userDrawn="1"/>
            </p:nvSpPr>
            <p:spPr bwMode="auto">
              <a:xfrm>
                <a:off x="1882" y="1825"/>
                <a:ext cx="607" cy="62"/>
              </a:xfrm>
              <a:custGeom>
                <a:avLst/>
                <a:gdLst>
                  <a:gd name="T0" fmla="*/ 0 w 607"/>
                  <a:gd name="T1" fmla="*/ 44 h 62"/>
                  <a:gd name="T2" fmla="*/ 607 w 607"/>
                  <a:gd name="T3" fmla="*/ 0 h 62"/>
                  <a:gd name="T4" fmla="*/ 607 w 607"/>
                  <a:gd name="T5" fmla="*/ 18 h 62"/>
                  <a:gd name="T6" fmla="*/ 8 w 607"/>
                  <a:gd name="T7" fmla="*/ 62 h 62"/>
                  <a:gd name="T8" fmla="*/ 0 w 607"/>
                  <a:gd name="T9" fmla="*/ 4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7" h="62">
                    <a:moveTo>
                      <a:pt x="0" y="44"/>
                    </a:moveTo>
                    <a:lnTo>
                      <a:pt x="607" y="0"/>
                    </a:lnTo>
                    <a:lnTo>
                      <a:pt x="607" y="18"/>
                    </a:lnTo>
                    <a:lnTo>
                      <a:pt x="8" y="6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" name="Freeform 9"/>
              <p:cNvSpPr>
                <a:spLocks/>
              </p:cNvSpPr>
              <p:nvPr userDrawn="1"/>
            </p:nvSpPr>
            <p:spPr bwMode="auto">
              <a:xfrm>
                <a:off x="2510" y="1888"/>
                <a:ext cx="362" cy="505"/>
              </a:xfrm>
              <a:custGeom>
                <a:avLst/>
                <a:gdLst>
                  <a:gd name="T0" fmla="*/ 351 w 362"/>
                  <a:gd name="T1" fmla="*/ 505 h 505"/>
                  <a:gd name="T2" fmla="*/ 0 w 362"/>
                  <a:gd name="T3" fmla="*/ 9 h 505"/>
                  <a:gd name="T4" fmla="*/ 15 w 362"/>
                  <a:gd name="T5" fmla="*/ 0 h 505"/>
                  <a:gd name="T6" fmla="*/ 362 w 362"/>
                  <a:gd name="T7" fmla="*/ 490 h 505"/>
                  <a:gd name="T8" fmla="*/ 351 w 362"/>
                  <a:gd name="T9" fmla="*/ 50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505">
                    <a:moveTo>
                      <a:pt x="351" y="505"/>
                    </a:moveTo>
                    <a:lnTo>
                      <a:pt x="0" y="9"/>
                    </a:lnTo>
                    <a:lnTo>
                      <a:pt x="15" y="0"/>
                    </a:lnTo>
                    <a:lnTo>
                      <a:pt x="362" y="490"/>
                    </a:lnTo>
                    <a:lnTo>
                      <a:pt x="351" y="5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" name="Freeform 10"/>
              <p:cNvSpPr>
                <a:spLocks/>
              </p:cNvSpPr>
              <p:nvPr userDrawn="1"/>
            </p:nvSpPr>
            <p:spPr bwMode="auto">
              <a:xfrm>
                <a:off x="2525" y="1869"/>
                <a:ext cx="365" cy="509"/>
              </a:xfrm>
              <a:custGeom>
                <a:avLst/>
                <a:gdLst>
                  <a:gd name="T0" fmla="*/ 302 w 318"/>
                  <a:gd name="T1" fmla="*/ 444 h 444"/>
                  <a:gd name="T2" fmla="*/ 0 w 318"/>
                  <a:gd name="T3" fmla="*/ 16 h 444"/>
                  <a:gd name="T4" fmla="*/ 27 w 318"/>
                  <a:gd name="T5" fmla="*/ 0 h 444"/>
                  <a:gd name="T6" fmla="*/ 130 w 318"/>
                  <a:gd name="T7" fmla="*/ 32 h 444"/>
                  <a:gd name="T8" fmla="*/ 318 w 318"/>
                  <a:gd name="T9" fmla="*/ 421 h 444"/>
                  <a:gd name="T10" fmla="*/ 302 w 318"/>
                  <a:gd name="T11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8" h="444">
                    <a:moveTo>
                      <a:pt x="302" y="444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0" y="22"/>
                      <a:pt x="130" y="32"/>
                      <a:pt x="130" y="32"/>
                    </a:cubicBezTo>
                    <a:cubicBezTo>
                      <a:pt x="318" y="421"/>
                      <a:pt x="318" y="421"/>
                      <a:pt x="318" y="421"/>
                    </a:cubicBezTo>
                    <a:lnTo>
                      <a:pt x="302" y="4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" name="Freeform 11"/>
              <p:cNvSpPr>
                <a:spLocks/>
              </p:cNvSpPr>
              <p:nvPr userDrawn="1"/>
            </p:nvSpPr>
            <p:spPr bwMode="auto">
              <a:xfrm>
                <a:off x="2542" y="1258"/>
                <a:ext cx="200" cy="579"/>
              </a:xfrm>
              <a:custGeom>
                <a:avLst/>
                <a:gdLst>
                  <a:gd name="T0" fmla="*/ 200 w 200"/>
                  <a:gd name="T1" fmla="*/ 0 h 579"/>
                  <a:gd name="T2" fmla="*/ 17 w 200"/>
                  <a:gd name="T3" fmla="*/ 579 h 579"/>
                  <a:gd name="T4" fmla="*/ 0 w 200"/>
                  <a:gd name="T5" fmla="*/ 573 h 579"/>
                  <a:gd name="T6" fmla="*/ 182 w 200"/>
                  <a:gd name="T7" fmla="*/ 1 h 579"/>
                  <a:gd name="T8" fmla="*/ 200 w 200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579">
                    <a:moveTo>
                      <a:pt x="200" y="0"/>
                    </a:moveTo>
                    <a:lnTo>
                      <a:pt x="17" y="579"/>
                    </a:lnTo>
                    <a:lnTo>
                      <a:pt x="0" y="573"/>
                    </a:lnTo>
                    <a:lnTo>
                      <a:pt x="182" y="1"/>
                    </a:lnTo>
                    <a:lnTo>
                      <a:pt x="2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" name="Freeform 12"/>
              <p:cNvSpPr>
                <a:spLocks/>
              </p:cNvSpPr>
              <p:nvPr userDrawn="1"/>
            </p:nvSpPr>
            <p:spPr bwMode="auto">
              <a:xfrm>
                <a:off x="2467" y="1259"/>
                <a:ext cx="257" cy="572"/>
              </a:xfrm>
              <a:custGeom>
                <a:avLst/>
                <a:gdLst>
                  <a:gd name="T0" fmla="*/ 224 w 224"/>
                  <a:gd name="T1" fmla="*/ 0 h 499"/>
                  <a:gd name="T2" fmla="*/ 66 w 224"/>
                  <a:gd name="T3" fmla="*/ 499 h 499"/>
                  <a:gd name="T4" fmla="*/ 37 w 224"/>
                  <a:gd name="T5" fmla="*/ 487 h 499"/>
                  <a:gd name="T6" fmla="*/ 0 w 224"/>
                  <a:gd name="T7" fmla="*/ 386 h 499"/>
                  <a:gd name="T8" fmla="*/ 196 w 224"/>
                  <a:gd name="T9" fmla="*/ 1 h 499"/>
                  <a:gd name="T10" fmla="*/ 224 w 224"/>
                  <a:gd name="T11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4" h="499">
                    <a:moveTo>
                      <a:pt x="224" y="0"/>
                    </a:moveTo>
                    <a:cubicBezTo>
                      <a:pt x="66" y="499"/>
                      <a:pt x="66" y="499"/>
                      <a:pt x="66" y="499"/>
                    </a:cubicBezTo>
                    <a:cubicBezTo>
                      <a:pt x="37" y="487"/>
                      <a:pt x="37" y="487"/>
                      <a:pt x="37" y="487"/>
                    </a:cubicBezTo>
                    <a:cubicBezTo>
                      <a:pt x="46" y="464"/>
                      <a:pt x="0" y="386"/>
                      <a:pt x="0" y="386"/>
                    </a:cubicBezTo>
                    <a:cubicBezTo>
                      <a:pt x="196" y="1"/>
                      <a:pt x="196" y="1"/>
                      <a:pt x="196" y="1"/>
                    </a:cubicBezTo>
                    <a:lnTo>
                      <a:pt x="2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" name="Freeform 13"/>
              <p:cNvSpPr>
                <a:spLocks/>
              </p:cNvSpPr>
              <p:nvPr userDrawn="1"/>
            </p:nvSpPr>
            <p:spPr bwMode="auto">
              <a:xfrm>
                <a:off x="2468" y="1803"/>
                <a:ext cx="104" cy="104"/>
              </a:xfrm>
              <a:custGeom>
                <a:avLst/>
                <a:gdLst>
                  <a:gd name="T0" fmla="*/ 29 w 91"/>
                  <a:gd name="T1" fmla="*/ 9 h 91"/>
                  <a:gd name="T2" fmla="*/ 82 w 91"/>
                  <a:gd name="T3" fmla="*/ 29 h 91"/>
                  <a:gd name="T4" fmla="*/ 61 w 91"/>
                  <a:gd name="T5" fmla="*/ 82 h 91"/>
                  <a:gd name="T6" fmla="*/ 9 w 91"/>
                  <a:gd name="T7" fmla="*/ 62 h 91"/>
                  <a:gd name="T8" fmla="*/ 29 w 91"/>
                  <a:gd name="T9" fmla="*/ 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1">
                    <a:moveTo>
                      <a:pt x="29" y="9"/>
                    </a:moveTo>
                    <a:cubicBezTo>
                      <a:pt x="49" y="0"/>
                      <a:pt x="73" y="9"/>
                      <a:pt x="82" y="29"/>
                    </a:cubicBezTo>
                    <a:cubicBezTo>
                      <a:pt x="91" y="49"/>
                      <a:pt x="82" y="73"/>
                      <a:pt x="61" y="82"/>
                    </a:cubicBezTo>
                    <a:cubicBezTo>
                      <a:pt x="41" y="91"/>
                      <a:pt x="18" y="82"/>
                      <a:pt x="9" y="62"/>
                    </a:cubicBezTo>
                    <a:cubicBezTo>
                      <a:pt x="0" y="42"/>
                      <a:pt x="9" y="18"/>
                      <a:pt x="2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" name="Freeform 14"/>
              <p:cNvSpPr>
                <a:spLocks/>
              </p:cNvSpPr>
              <p:nvPr userDrawn="1"/>
            </p:nvSpPr>
            <p:spPr bwMode="auto">
              <a:xfrm>
                <a:off x="2501" y="1836"/>
                <a:ext cx="37" cy="38"/>
              </a:xfrm>
              <a:custGeom>
                <a:avLst/>
                <a:gdLst>
                  <a:gd name="T0" fmla="*/ 10 w 32"/>
                  <a:gd name="T1" fmla="*/ 3 h 33"/>
                  <a:gd name="T2" fmla="*/ 29 w 32"/>
                  <a:gd name="T3" fmla="*/ 11 h 33"/>
                  <a:gd name="T4" fmla="*/ 22 w 32"/>
                  <a:gd name="T5" fmla="*/ 29 h 33"/>
                  <a:gd name="T6" fmla="*/ 3 w 32"/>
                  <a:gd name="T7" fmla="*/ 22 h 33"/>
                  <a:gd name="T8" fmla="*/ 10 w 32"/>
                  <a:gd name="T9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3">
                    <a:moveTo>
                      <a:pt x="10" y="3"/>
                    </a:moveTo>
                    <a:cubicBezTo>
                      <a:pt x="17" y="0"/>
                      <a:pt x="26" y="3"/>
                      <a:pt x="29" y="11"/>
                    </a:cubicBezTo>
                    <a:cubicBezTo>
                      <a:pt x="32" y="18"/>
                      <a:pt x="29" y="26"/>
                      <a:pt x="22" y="29"/>
                    </a:cubicBezTo>
                    <a:cubicBezTo>
                      <a:pt x="15" y="33"/>
                      <a:pt x="6" y="29"/>
                      <a:pt x="3" y="22"/>
                    </a:cubicBezTo>
                    <a:cubicBezTo>
                      <a:pt x="0" y="15"/>
                      <a:pt x="3" y="7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39" name="Group 4"/>
            <p:cNvGrpSpPr>
              <a:grpSpLocks noChangeAspect="1"/>
            </p:cNvGrpSpPr>
            <p:nvPr userDrawn="1"/>
          </p:nvGrpSpPr>
          <p:grpSpPr bwMode="auto">
            <a:xfrm>
              <a:off x="4139952" y="1275606"/>
              <a:ext cx="2041428" cy="3256564"/>
              <a:chOff x="1882" y="1258"/>
              <a:chExt cx="1008" cy="1608"/>
            </a:xfrm>
            <a:solidFill>
              <a:schemeClr val="accent1"/>
            </a:solidFill>
          </p:grpSpPr>
          <p:sp>
            <p:nvSpPr>
              <p:cNvPr id="44" name="Freeform 8"/>
              <p:cNvSpPr>
                <a:spLocks/>
              </p:cNvSpPr>
              <p:nvPr userDrawn="1"/>
            </p:nvSpPr>
            <p:spPr bwMode="auto">
              <a:xfrm>
                <a:off x="1890" y="1843"/>
                <a:ext cx="599" cy="118"/>
              </a:xfrm>
              <a:custGeom>
                <a:avLst/>
                <a:gdLst>
                  <a:gd name="T0" fmla="*/ 0 w 522"/>
                  <a:gd name="T1" fmla="*/ 38 h 103"/>
                  <a:gd name="T2" fmla="*/ 522 w 522"/>
                  <a:gd name="T3" fmla="*/ 0 h 103"/>
                  <a:gd name="T4" fmla="*/ 521 w 522"/>
                  <a:gd name="T5" fmla="*/ 31 h 103"/>
                  <a:gd name="T6" fmla="*/ 441 w 522"/>
                  <a:gd name="T7" fmla="*/ 103 h 103"/>
                  <a:gd name="T8" fmla="*/ 11 w 522"/>
                  <a:gd name="T9" fmla="*/ 63 h 103"/>
                  <a:gd name="T10" fmla="*/ 0 w 522"/>
                  <a:gd name="T11" fmla="*/ 3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2" h="103">
                    <a:moveTo>
                      <a:pt x="0" y="38"/>
                    </a:moveTo>
                    <a:cubicBezTo>
                      <a:pt x="522" y="0"/>
                      <a:pt x="522" y="0"/>
                      <a:pt x="522" y="0"/>
                    </a:cubicBezTo>
                    <a:cubicBezTo>
                      <a:pt x="521" y="31"/>
                      <a:pt x="521" y="31"/>
                      <a:pt x="521" y="31"/>
                    </a:cubicBezTo>
                    <a:cubicBezTo>
                      <a:pt x="497" y="31"/>
                      <a:pt x="441" y="103"/>
                      <a:pt x="441" y="103"/>
                    </a:cubicBezTo>
                    <a:cubicBezTo>
                      <a:pt x="11" y="63"/>
                      <a:pt x="11" y="63"/>
                      <a:pt x="11" y="63"/>
                    </a:cubicBez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 userDrawn="1"/>
            </p:nvSpPr>
            <p:spPr bwMode="auto">
              <a:xfrm>
                <a:off x="2477" y="1856"/>
                <a:ext cx="46" cy="1010"/>
              </a:xfrm>
              <a:custGeom>
                <a:avLst/>
                <a:gdLst>
                  <a:gd name="T0" fmla="*/ 46 w 46"/>
                  <a:gd name="T1" fmla="*/ 0 h 1010"/>
                  <a:gd name="T2" fmla="*/ 46 w 46"/>
                  <a:gd name="T3" fmla="*/ 1010 h 1010"/>
                  <a:gd name="T4" fmla="*/ 0 w 46"/>
                  <a:gd name="T5" fmla="*/ 1010 h 1010"/>
                  <a:gd name="T6" fmla="*/ 29 w 46"/>
                  <a:gd name="T7" fmla="*/ 0 h 1010"/>
                  <a:gd name="T8" fmla="*/ 46 w 46"/>
                  <a:gd name="T9" fmla="*/ 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010">
                    <a:moveTo>
                      <a:pt x="46" y="0"/>
                    </a:moveTo>
                    <a:lnTo>
                      <a:pt x="46" y="1010"/>
                    </a:lnTo>
                    <a:lnTo>
                      <a:pt x="0" y="1010"/>
                    </a:lnTo>
                    <a:lnTo>
                      <a:pt x="29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2" name="Freeform 6"/>
              <p:cNvSpPr>
                <a:spLocks/>
              </p:cNvSpPr>
              <p:nvPr userDrawn="1"/>
            </p:nvSpPr>
            <p:spPr bwMode="auto">
              <a:xfrm>
                <a:off x="2516" y="1856"/>
                <a:ext cx="46" cy="1010"/>
              </a:xfrm>
              <a:custGeom>
                <a:avLst/>
                <a:gdLst>
                  <a:gd name="T0" fmla="*/ 46 w 46"/>
                  <a:gd name="T1" fmla="*/ 1010 h 1010"/>
                  <a:gd name="T2" fmla="*/ 0 w 46"/>
                  <a:gd name="T3" fmla="*/ 1010 h 1010"/>
                  <a:gd name="T4" fmla="*/ 0 w 46"/>
                  <a:gd name="T5" fmla="*/ 0 h 1010"/>
                  <a:gd name="T6" fmla="*/ 17 w 46"/>
                  <a:gd name="T7" fmla="*/ 0 h 1010"/>
                  <a:gd name="T8" fmla="*/ 46 w 46"/>
                  <a:gd name="T9" fmla="*/ 101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010">
                    <a:moveTo>
                      <a:pt x="46" y="1010"/>
                    </a:moveTo>
                    <a:lnTo>
                      <a:pt x="0" y="1010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46" y="10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3" name="Freeform 7"/>
              <p:cNvSpPr>
                <a:spLocks/>
              </p:cNvSpPr>
              <p:nvPr userDrawn="1"/>
            </p:nvSpPr>
            <p:spPr bwMode="auto">
              <a:xfrm>
                <a:off x="1882" y="1825"/>
                <a:ext cx="607" cy="62"/>
              </a:xfrm>
              <a:custGeom>
                <a:avLst/>
                <a:gdLst>
                  <a:gd name="T0" fmla="*/ 0 w 607"/>
                  <a:gd name="T1" fmla="*/ 44 h 62"/>
                  <a:gd name="T2" fmla="*/ 607 w 607"/>
                  <a:gd name="T3" fmla="*/ 0 h 62"/>
                  <a:gd name="T4" fmla="*/ 607 w 607"/>
                  <a:gd name="T5" fmla="*/ 18 h 62"/>
                  <a:gd name="T6" fmla="*/ 8 w 607"/>
                  <a:gd name="T7" fmla="*/ 62 h 62"/>
                  <a:gd name="T8" fmla="*/ 0 w 607"/>
                  <a:gd name="T9" fmla="*/ 4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7" h="62">
                    <a:moveTo>
                      <a:pt x="0" y="44"/>
                    </a:moveTo>
                    <a:lnTo>
                      <a:pt x="607" y="0"/>
                    </a:lnTo>
                    <a:lnTo>
                      <a:pt x="607" y="18"/>
                    </a:lnTo>
                    <a:lnTo>
                      <a:pt x="8" y="62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 userDrawn="1"/>
            </p:nvSpPr>
            <p:spPr bwMode="auto">
              <a:xfrm>
                <a:off x="2510" y="1888"/>
                <a:ext cx="362" cy="505"/>
              </a:xfrm>
              <a:custGeom>
                <a:avLst/>
                <a:gdLst>
                  <a:gd name="T0" fmla="*/ 351 w 362"/>
                  <a:gd name="T1" fmla="*/ 505 h 505"/>
                  <a:gd name="T2" fmla="*/ 0 w 362"/>
                  <a:gd name="T3" fmla="*/ 9 h 505"/>
                  <a:gd name="T4" fmla="*/ 15 w 362"/>
                  <a:gd name="T5" fmla="*/ 0 h 505"/>
                  <a:gd name="T6" fmla="*/ 362 w 362"/>
                  <a:gd name="T7" fmla="*/ 490 h 505"/>
                  <a:gd name="T8" fmla="*/ 351 w 362"/>
                  <a:gd name="T9" fmla="*/ 50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505">
                    <a:moveTo>
                      <a:pt x="351" y="505"/>
                    </a:moveTo>
                    <a:lnTo>
                      <a:pt x="0" y="9"/>
                    </a:lnTo>
                    <a:lnTo>
                      <a:pt x="15" y="0"/>
                    </a:lnTo>
                    <a:lnTo>
                      <a:pt x="362" y="490"/>
                    </a:lnTo>
                    <a:lnTo>
                      <a:pt x="351" y="5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6" name="Freeform 10"/>
              <p:cNvSpPr>
                <a:spLocks/>
              </p:cNvSpPr>
              <p:nvPr userDrawn="1"/>
            </p:nvSpPr>
            <p:spPr bwMode="auto">
              <a:xfrm>
                <a:off x="2525" y="1869"/>
                <a:ext cx="365" cy="509"/>
              </a:xfrm>
              <a:custGeom>
                <a:avLst/>
                <a:gdLst>
                  <a:gd name="T0" fmla="*/ 302 w 318"/>
                  <a:gd name="T1" fmla="*/ 444 h 444"/>
                  <a:gd name="T2" fmla="*/ 0 w 318"/>
                  <a:gd name="T3" fmla="*/ 16 h 444"/>
                  <a:gd name="T4" fmla="*/ 27 w 318"/>
                  <a:gd name="T5" fmla="*/ 0 h 444"/>
                  <a:gd name="T6" fmla="*/ 130 w 318"/>
                  <a:gd name="T7" fmla="*/ 32 h 444"/>
                  <a:gd name="T8" fmla="*/ 318 w 318"/>
                  <a:gd name="T9" fmla="*/ 421 h 444"/>
                  <a:gd name="T10" fmla="*/ 302 w 318"/>
                  <a:gd name="T11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8" h="444">
                    <a:moveTo>
                      <a:pt x="302" y="444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0" y="22"/>
                      <a:pt x="130" y="32"/>
                      <a:pt x="130" y="32"/>
                    </a:cubicBezTo>
                    <a:cubicBezTo>
                      <a:pt x="318" y="421"/>
                      <a:pt x="318" y="421"/>
                      <a:pt x="318" y="421"/>
                    </a:cubicBezTo>
                    <a:lnTo>
                      <a:pt x="302" y="4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7" name="Freeform 11"/>
              <p:cNvSpPr>
                <a:spLocks/>
              </p:cNvSpPr>
              <p:nvPr userDrawn="1"/>
            </p:nvSpPr>
            <p:spPr bwMode="auto">
              <a:xfrm>
                <a:off x="2542" y="1258"/>
                <a:ext cx="200" cy="579"/>
              </a:xfrm>
              <a:custGeom>
                <a:avLst/>
                <a:gdLst>
                  <a:gd name="T0" fmla="*/ 200 w 200"/>
                  <a:gd name="T1" fmla="*/ 0 h 579"/>
                  <a:gd name="T2" fmla="*/ 17 w 200"/>
                  <a:gd name="T3" fmla="*/ 579 h 579"/>
                  <a:gd name="T4" fmla="*/ 0 w 200"/>
                  <a:gd name="T5" fmla="*/ 573 h 579"/>
                  <a:gd name="T6" fmla="*/ 182 w 200"/>
                  <a:gd name="T7" fmla="*/ 1 h 579"/>
                  <a:gd name="T8" fmla="*/ 200 w 200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579">
                    <a:moveTo>
                      <a:pt x="200" y="0"/>
                    </a:moveTo>
                    <a:lnTo>
                      <a:pt x="17" y="579"/>
                    </a:lnTo>
                    <a:lnTo>
                      <a:pt x="0" y="573"/>
                    </a:lnTo>
                    <a:lnTo>
                      <a:pt x="182" y="1"/>
                    </a:lnTo>
                    <a:lnTo>
                      <a:pt x="2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8" name="Freeform 12"/>
              <p:cNvSpPr>
                <a:spLocks/>
              </p:cNvSpPr>
              <p:nvPr userDrawn="1"/>
            </p:nvSpPr>
            <p:spPr bwMode="auto">
              <a:xfrm>
                <a:off x="2467" y="1259"/>
                <a:ext cx="257" cy="572"/>
              </a:xfrm>
              <a:custGeom>
                <a:avLst/>
                <a:gdLst>
                  <a:gd name="T0" fmla="*/ 224 w 224"/>
                  <a:gd name="T1" fmla="*/ 0 h 499"/>
                  <a:gd name="T2" fmla="*/ 66 w 224"/>
                  <a:gd name="T3" fmla="*/ 499 h 499"/>
                  <a:gd name="T4" fmla="*/ 37 w 224"/>
                  <a:gd name="T5" fmla="*/ 487 h 499"/>
                  <a:gd name="T6" fmla="*/ 0 w 224"/>
                  <a:gd name="T7" fmla="*/ 386 h 499"/>
                  <a:gd name="T8" fmla="*/ 196 w 224"/>
                  <a:gd name="T9" fmla="*/ 1 h 499"/>
                  <a:gd name="T10" fmla="*/ 224 w 224"/>
                  <a:gd name="T11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4" h="499">
                    <a:moveTo>
                      <a:pt x="224" y="0"/>
                    </a:moveTo>
                    <a:cubicBezTo>
                      <a:pt x="66" y="499"/>
                      <a:pt x="66" y="499"/>
                      <a:pt x="66" y="499"/>
                    </a:cubicBezTo>
                    <a:cubicBezTo>
                      <a:pt x="37" y="487"/>
                      <a:pt x="37" y="487"/>
                      <a:pt x="37" y="487"/>
                    </a:cubicBezTo>
                    <a:cubicBezTo>
                      <a:pt x="46" y="464"/>
                      <a:pt x="0" y="386"/>
                      <a:pt x="0" y="386"/>
                    </a:cubicBezTo>
                    <a:cubicBezTo>
                      <a:pt x="196" y="1"/>
                      <a:pt x="196" y="1"/>
                      <a:pt x="196" y="1"/>
                    </a:cubicBezTo>
                    <a:lnTo>
                      <a:pt x="2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9" name="Freeform 13"/>
              <p:cNvSpPr>
                <a:spLocks/>
              </p:cNvSpPr>
              <p:nvPr userDrawn="1"/>
            </p:nvSpPr>
            <p:spPr bwMode="auto">
              <a:xfrm>
                <a:off x="2468" y="1803"/>
                <a:ext cx="104" cy="104"/>
              </a:xfrm>
              <a:custGeom>
                <a:avLst/>
                <a:gdLst>
                  <a:gd name="T0" fmla="*/ 29 w 91"/>
                  <a:gd name="T1" fmla="*/ 9 h 91"/>
                  <a:gd name="T2" fmla="*/ 82 w 91"/>
                  <a:gd name="T3" fmla="*/ 29 h 91"/>
                  <a:gd name="T4" fmla="*/ 61 w 91"/>
                  <a:gd name="T5" fmla="*/ 82 h 91"/>
                  <a:gd name="T6" fmla="*/ 9 w 91"/>
                  <a:gd name="T7" fmla="*/ 62 h 91"/>
                  <a:gd name="T8" fmla="*/ 29 w 91"/>
                  <a:gd name="T9" fmla="*/ 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1">
                    <a:moveTo>
                      <a:pt x="29" y="9"/>
                    </a:moveTo>
                    <a:cubicBezTo>
                      <a:pt x="49" y="0"/>
                      <a:pt x="73" y="9"/>
                      <a:pt x="82" y="29"/>
                    </a:cubicBezTo>
                    <a:cubicBezTo>
                      <a:pt x="91" y="49"/>
                      <a:pt x="82" y="73"/>
                      <a:pt x="61" y="82"/>
                    </a:cubicBezTo>
                    <a:cubicBezTo>
                      <a:pt x="41" y="91"/>
                      <a:pt x="18" y="82"/>
                      <a:pt x="9" y="62"/>
                    </a:cubicBezTo>
                    <a:cubicBezTo>
                      <a:pt x="0" y="42"/>
                      <a:pt x="9" y="18"/>
                      <a:pt x="2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0" name="Freeform 14"/>
              <p:cNvSpPr>
                <a:spLocks/>
              </p:cNvSpPr>
              <p:nvPr userDrawn="1"/>
            </p:nvSpPr>
            <p:spPr bwMode="auto">
              <a:xfrm>
                <a:off x="2501" y="1836"/>
                <a:ext cx="37" cy="38"/>
              </a:xfrm>
              <a:custGeom>
                <a:avLst/>
                <a:gdLst>
                  <a:gd name="T0" fmla="*/ 10 w 32"/>
                  <a:gd name="T1" fmla="*/ 3 h 33"/>
                  <a:gd name="T2" fmla="*/ 29 w 32"/>
                  <a:gd name="T3" fmla="*/ 11 h 33"/>
                  <a:gd name="T4" fmla="*/ 22 w 32"/>
                  <a:gd name="T5" fmla="*/ 29 h 33"/>
                  <a:gd name="T6" fmla="*/ 3 w 32"/>
                  <a:gd name="T7" fmla="*/ 22 h 33"/>
                  <a:gd name="T8" fmla="*/ 10 w 32"/>
                  <a:gd name="T9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3">
                    <a:moveTo>
                      <a:pt x="10" y="3"/>
                    </a:moveTo>
                    <a:cubicBezTo>
                      <a:pt x="17" y="0"/>
                      <a:pt x="26" y="3"/>
                      <a:pt x="29" y="11"/>
                    </a:cubicBezTo>
                    <a:cubicBezTo>
                      <a:pt x="32" y="18"/>
                      <a:pt x="29" y="26"/>
                      <a:pt x="22" y="29"/>
                    </a:cubicBezTo>
                    <a:cubicBezTo>
                      <a:pt x="15" y="33"/>
                      <a:pt x="6" y="29"/>
                      <a:pt x="3" y="22"/>
                    </a:cubicBezTo>
                    <a:cubicBezTo>
                      <a:pt x="0" y="15"/>
                      <a:pt x="3" y="7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20" name="Group 41"/>
            <p:cNvGrpSpPr>
              <a:grpSpLocks noChangeAspect="1"/>
            </p:cNvGrpSpPr>
            <p:nvPr userDrawn="1"/>
          </p:nvGrpSpPr>
          <p:grpSpPr bwMode="auto">
            <a:xfrm>
              <a:off x="5870575" y="487363"/>
              <a:ext cx="2665413" cy="4167187"/>
              <a:chOff x="3698" y="307"/>
              <a:chExt cx="1679" cy="2625"/>
            </a:xfrm>
          </p:grpSpPr>
          <p:sp>
            <p:nvSpPr>
              <p:cNvPr id="122" name="Freeform 42"/>
              <p:cNvSpPr>
                <a:spLocks/>
              </p:cNvSpPr>
              <p:nvPr userDrawn="1"/>
            </p:nvSpPr>
            <p:spPr bwMode="auto">
              <a:xfrm>
                <a:off x="4398" y="1322"/>
                <a:ext cx="73" cy="1610"/>
              </a:xfrm>
              <a:custGeom>
                <a:avLst/>
                <a:gdLst>
                  <a:gd name="T0" fmla="*/ 73 w 73"/>
                  <a:gd name="T1" fmla="*/ 0 h 1610"/>
                  <a:gd name="T2" fmla="*/ 73 w 73"/>
                  <a:gd name="T3" fmla="*/ 1610 h 1610"/>
                  <a:gd name="T4" fmla="*/ 0 w 73"/>
                  <a:gd name="T5" fmla="*/ 1610 h 1610"/>
                  <a:gd name="T6" fmla="*/ 46 w 73"/>
                  <a:gd name="T7" fmla="*/ 0 h 1610"/>
                  <a:gd name="T8" fmla="*/ 73 w 73"/>
                  <a:gd name="T9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610">
                    <a:moveTo>
                      <a:pt x="73" y="0"/>
                    </a:moveTo>
                    <a:lnTo>
                      <a:pt x="73" y="1610"/>
                    </a:lnTo>
                    <a:lnTo>
                      <a:pt x="0" y="1610"/>
                    </a:lnTo>
                    <a:lnTo>
                      <a:pt x="46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AED6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23" name="Freeform 43"/>
              <p:cNvSpPr>
                <a:spLocks/>
              </p:cNvSpPr>
              <p:nvPr userDrawn="1"/>
            </p:nvSpPr>
            <p:spPr bwMode="auto">
              <a:xfrm>
                <a:off x="4461" y="1322"/>
                <a:ext cx="73" cy="1610"/>
              </a:xfrm>
              <a:custGeom>
                <a:avLst/>
                <a:gdLst>
                  <a:gd name="T0" fmla="*/ 73 w 73"/>
                  <a:gd name="T1" fmla="*/ 1610 h 1610"/>
                  <a:gd name="T2" fmla="*/ 0 w 73"/>
                  <a:gd name="T3" fmla="*/ 1610 h 1610"/>
                  <a:gd name="T4" fmla="*/ 0 w 73"/>
                  <a:gd name="T5" fmla="*/ 0 h 1610"/>
                  <a:gd name="T6" fmla="*/ 27 w 73"/>
                  <a:gd name="T7" fmla="*/ 0 h 1610"/>
                  <a:gd name="T8" fmla="*/ 73 w 73"/>
                  <a:gd name="T9" fmla="*/ 161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610">
                    <a:moveTo>
                      <a:pt x="73" y="1610"/>
                    </a:moveTo>
                    <a:lnTo>
                      <a:pt x="0" y="1610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73" y="1610"/>
                    </a:lnTo>
                    <a:close/>
                  </a:path>
                </a:pathLst>
              </a:custGeom>
              <a:solidFill>
                <a:srgbClr val="72B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24" name="Freeform 44"/>
              <p:cNvSpPr>
                <a:spLocks/>
              </p:cNvSpPr>
              <p:nvPr userDrawn="1"/>
            </p:nvSpPr>
            <p:spPr bwMode="auto">
              <a:xfrm>
                <a:off x="4488" y="1362"/>
                <a:ext cx="885" cy="424"/>
              </a:xfrm>
              <a:custGeom>
                <a:avLst/>
                <a:gdLst>
                  <a:gd name="T0" fmla="*/ 882 w 885"/>
                  <a:gd name="T1" fmla="*/ 424 h 424"/>
                  <a:gd name="T2" fmla="*/ 0 w 885"/>
                  <a:gd name="T3" fmla="*/ 24 h 424"/>
                  <a:gd name="T4" fmla="*/ 13 w 885"/>
                  <a:gd name="T5" fmla="*/ 0 h 424"/>
                  <a:gd name="T6" fmla="*/ 885 w 885"/>
                  <a:gd name="T7" fmla="*/ 394 h 424"/>
                  <a:gd name="T8" fmla="*/ 882 w 885"/>
                  <a:gd name="T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5" h="424">
                    <a:moveTo>
                      <a:pt x="882" y="424"/>
                    </a:moveTo>
                    <a:lnTo>
                      <a:pt x="0" y="24"/>
                    </a:lnTo>
                    <a:lnTo>
                      <a:pt x="13" y="0"/>
                    </a:lnTo>
                    <a:lnTo>
                      <a:pt x="885" y="394"/>
                    </a:lnTo>
                    <a:lnTo>
                      <a:pt x="882" y="424"/>
                    </a:lnTo>
                    <a:close/>
                  </a:path>
                </a:pathLst>
              </a:custGeom>
              <a:solidFill>
                <a:srgbClr val="66A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25" name="Freeform 45"/>
              <p:cNvSpPr>
                <a:spLocks/>
              </p:cNvSpPr>
              <p:nvPr userDrawn="1"/>
            </p:nvSpPr>
            <p:spPr bwMode="auto">
              <a:xfrm>
                <a:off x="4501" y="1267"/>
                <a:ext cx="876" cy="489"/>
              </a:xfrm>
              <a:custGeom>
                <a:avLst/>
                <a:gdLst>
                  <a:gd name="T0" fmla="*/ 477 w 479"/>
                  <a:gd name="T1" fmla="*/ 268 h 268"/>
                  <a:gd name="T2" fmla="*/ 0 w 479"/>
                  <a:gd name="T3" fmla="*/ 52 h 268"/>
                  <a:gd name="T4" fmla="*/ 15 w 479"/>
                  <a:gd name="T5" fmla="*/ 25 h 268"/>
                  <a:gd name="T6" fmla="*/ 120 w 479"/>
                  <a:gd name="T7" fmla="*/ 0 h 268"/>
                  <a:gd name="T8" fmla="*/ 479 w 479"/>
                  <a:gd name="T9" fmla="*/ 240 h 268"/>
                  <a:gd name="T10" fmla="*/ 477 w 479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9" h="268">
                    <a:moveTo>
                      <a:pt x="477" y="268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7" y="36"/>
                      <a:pt x="120" y="0"/>
                      <a:pt x="120" y="0"/>
                    </a:cubicBezTo>
                    <a:cubicBezTo>
                      <a:pt x="479" y="240"/>
                      <a:pt x="479" y="240"/>
                      <a:pt x="479" y="240"/>
                    </a:cubicBezTo>
                    <a:lnTo>
                      <a:pt x="477" y="268"/>
                    </a:lnTo>
                    <a:close/>
                  </a:path>
                </a:pathLst>
              </a:custGeom>
              <a:solidFill>
                <a:srgbClr val="AED6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26" name="Freeform 46"/>
              <p:cNvSpPr>
                <a:spLocks/>
              </p:cNvSpPr>
              <p:nvPr userDrawn="1"/>
            </p:nvSpPr>
            <p:spPr bwMode="auto">
              <a:xfrm>
                <a:off x="4373" y="307"/>
                <a:ext cx="139" cy="962"/>
              </a:xfrm>
              <a:custGeom>
                <a:avLst/>
                <a:gdLst>
                  <a:gd name="T0" fmla="*/ 25 w 139"/>
                  <a:gd name="T1" fmla="*/ 0 h 962"/>
                  <a:gd name="T2" fmla="*/ 139 w 139"/>
                  <a:gd name="T3" fmla="*/ 962 h 962"/>
                  <a:gd name="T4" fmla="*/ 109 w 139"/>
                  <a:gd name="T5" fmla="*/ 962 h 962"/>
                  <a:gd name="T6" fmla="*/ 0 w 139"/>
                  <a:gd name="T7" fmla="*/ 14 h 962"/>
                  <a:gd name="T8" fmla="*/ 25 w 139"/>
                  <a:gd name="T9" fmla="*/ 0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962">
                    <a:moveTo>
                      <a:pt x="25" y="0"/>
                    </a:moveTo>
                    <a:lnTo>
                      <a:pt x="139" y="962"/>
                    </a:lnTo>
                    <a:lnTo>
                      <a:pt x="109" y="962"/>
                    </a:lnTo>
                    <a:lnTo>
                      <a:pt x="0" y="1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66A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27" name="Freeform 47"/>
              <p:cNvSpPr>
                <a:spLocks/>
              </p:cNvSpPr>
              <p:nvPr userDrawn="1"/>
            </p:nvSpPr>
            <p:spPr bwMode="auto">
              <a:xfrm>
                <a:off x="4289" y="321"/>
                <a:ext cx="193" cy="952"/>
              </a:xfrm>
              <a:custGeom>
                <a:avLst/>
                <a:gdLst>
                  <a:gd name="T0" fmla="*/ 46 w 106"/>
                  <a:gd name="T1" fmla="*/ 0 h 521"/>
                  <a:gd name="T2" fmla="*/ 106 w 106"/>
                  <a:gd name="T3" fmla="*/ 519 h 521"/>
                  <a:gd name="T4" fmla="*/ 75 w 106"/>
                  <a:gd name="T5" fmla="*/ 521 h 521"/>
                  <a:gd name="T6" fmla="*/ 0 w 106"/>
                  <a:gd name="T7" fmla="*/ 443 h 521"/>
                  <a:gd name="T8" fmla="*/ 21 w 106"/>
                  <a:gd name="T9" fmla="*/ 12 h 521"/>
                  <a:gd name="T10" fmla="*/ 46 w 106"/>
                  <a:gd name="T11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521">
                    <a:moveTo>
                      <a:pt x="46" y="0"/>
                    </a:moveTo>
                    <a:cubicBezTo>
                      <a:pt x="106" y="519"/>
                      <a:pt x="106" y="519"/>
                      <a:pt x="106" y="519"/>
                    </a:cubicBezTo>
                    <a:cubicBezTo>
                      <a:pt x="75" y="521"/>
                      <a:pt x="75" y="521"/>
                      <a:pt x="75" y="521"/>
                    </a:cubicBezTo>
                    <a:cubicBezTo>
                      <a:pt x="74" y="496"/>
                      <a:pt x="0" y="443"/>
                      <a:pt x="0" y="443"/>
                    </a:cubicBezTo>
                    <a:cubicBezTo>
                      <a:pt x="21" y="12"/>
                      <a:pt x="21" y="12"/>
                      <a:pt x="21" y="12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ED6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28" name="Freeform 48"/>
              <p:cNvSpPr>
                <a:spLocks/>
              </p:cNvSpPr>
              <p:nvPr userDrawn="1"/>
            </p:nvSpPr>
            <p:spPr bwMode="auto">
              <a:xfrm>
                <a:off x="3698" y="1316"/>
                <a:ext cx="717" cy="685"/>
              </a:xfrm>
              <a:custGeom>
                <a:avLst/>
                <a:gdLst>
                  <a:gd name="T0" fmla="*/ 0 w 717"/>
                  <a:gd name="T1" fmla="*/ 671 h 685"/>
                  <a:gd name="T2" fmla="*/ 699 w 717"/>
                  <a:gd name="T3" fmla="*/ 0 h 685"/>
                  <a:gd name="T4" fmla="*/ 717 w 717"/>
                  <a:gd name="T5" fmla="*/ 22 h 685"/>
                  <a:gd name="T6" fmla="*/ 27 w 717"/>
                  <a:gd name="T7" fmla="*/ 685 h 685"/>
                  <a:gd name="T8" fmla="*/ 0 w 717"/>
                  <a:gd name="T9" fmla="*/ 671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7" h="685">
                    <a:moveTo>
                      <a:pt x="0" y="671"/>
                    </a:moveTo>
                    <a:lnTo>
                      <a:pt x="699" y="0"/>
                    </a:lnTo>
                    <a:lnTo>
                      <a:pt x="717" y="22"/>
                    </a:lnTo>
                    <a:lnTo>
                      <a:pt x="27" y="685"/>
                    </a:lnTo>
                    <a:lnTo>
                      <a:pt x="0" y="671"/>
                    </a:lnTo>
                    <a:close/>
                  </a:path>
                </a:pathLst>
              </a:custGeom>
              <a:solidFill>
                <a:srgbClr val="66A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29" name="Freeform 49"/>
              <p:cNvSpPr>
                <a:spLocks/>
              </p:cNvSpPr>
              <p:nvPr userDrawn="1"/>
            </p:nvSpPr>
            <p:spPr bwMode="auto">
              <a:xfrm>
                <a:off x="3725" y="1338"/>
                <a:ext cx="726" cy="685"/>
              </a:xfrm>
              <a:custGeom>
                <a:avLst/>
                <a:gdLst>
                  <a:gd name="T0" fmla="*/ 0 w 397"/>
                  <a:gd name="T1" fmla="*/ 363 h 375"/>
                  <a:gd name="T2" fmla="*/ 377 w 397"/>
                  <a:gd name="T3" fmla="*/ 0 h 375"/>
                  <a:gd name="T4" fmla="*/ 397 w 397"/>
                  <a:gd name="T5" fmla="*/ 24 h 375"/>
                  <a:gd name="T6" fmla="*/ 381 w 397"/>
                  <a:gd name="T7" fmla="*/ 130 h 375"/>
                  <a:gd name="T8" fmla="*/ 25 w 397"/>
                  <a:gd name="T9" fmla="*/ 375 h 375"/>
                  <a:gd name="T10" fmla="*/ 0 w 397"/>
                  <a:gd name="T11" fmla="*/ 36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7" h="375">
                    <a:moveTo>
                      <a:pt x="0" y="363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397" y="24"/>
                      <a:pt x="397" y="24"/>
                      <a:pt x="397" y="24"/>
                    </a:cubicBezTo>
                    <a:cubicBezTo>
                      <a:pt x="378" y="40"/>
                      <a:pt x="381" y="130"/>
                      <a:pt x="381" y="130"/>
                    </a:cubicBezTo>
                    <a:cubicBezTo>
                      <a:pt x="25" y="375"/>
                      <a:pt x="25" y="375"/>
                      <a:pt x="25" y="375"/>
                    </a:cubicBez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AED6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30" name="Freeform 50"/>
              <p:cNvSpPr>
                <a:spLocks/>
              </p:cNvSpPr>
              <p:nvPr userDrawn="1"/>
            </p:nvSpPr>
            <p:spPr bwMode="auto">
              <a:xfrm>
                <a:off x="4389" y="1245"/>
                <a:ext cx="154" cy="152"/>
              </a:xfrm>
              <a:custGeom>
                <a:avLst/>
                <a:gdLst>
                  <a:gd name="T0" fmla="*/ 39 w 84"/>
                  <a:gd name="T1" fmla="*/ 81 h 83"/>
                  <a:gd name="T2" fmla="*/ 2 w 84"/>
                  <a:gd name="T3" fmla="*/ 38 h 83"/>
                  <a:gd name="T4" fmla="*/ 45 w 84"/>
                  <a:gd name="T5" fmla="*/ 1 h 83"/>
                  <a:gd name="T6" fmla="*/ 82 w 84"/>
                  <a:gd name="T7" fmla="*/ 44 h 83"/>
                  <a:gd name="T8" fmla="*/ 39 w 84"/>
                  <a:gd name="T9" fmla="*/ 8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3">
                    <a:moveTo>
                      <a:pt x="39" y="81"/>
                    </a:moveTo>
                    <a:cubicBezTo>
                      <a:pt x="17" y="79"/>
                      <a:pt x="0" y="60"/>
                      <a:pt x="2" y="38"/>
                    </a:cubicBezTo>
                    <a:cubicBezTo>
                      <a:pt x="4" y="16"/>
                      <a:pt x="23" y="0"/>
                      <a:pt x="45" y="1"/>
                    </a:cubicBezTo>
                    <a:cubicBezTo>
                      <a:pt x="67" y="3"/>
                      <a:pt x="84" y="22"/>
                      <a:pt x="82" y="44"/>
                    </a:cubicBezTo>
                    <a:cubicBezTo>
                      <a:pt x="80" y="66"/>
                      <a:pt x="61" y="83"/>
                      <a:pt x="39" y="81"/>
                    </a:cubicBezTo>
                    <a:close/>
                  </a:path>
                </a:pathLst>
              </a:custGeom>
              <a:solidFill>
                <a:srgbClr val="D3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31" name="Freeform 51"/>
              <p:cNvSpPr>
                <a:spLocks/>
              </p:cNvSpPr>
              <p:nvPr userDrawn="1"/>
            </p:nvSpPr>
            <p:spPr bwMode="auto">
              <a:xfrm>
                <a:off x="4439" y="1295"/>
                <a:ext cx="54" cy="53"/>
              </a:xfrm>
              <a:custGeom>
                <a:avLst/>
                <a:gdLst>
                  <a:gd name="T0" fmla="*/ 14 w 30"/>
                  <a:gd name="T1" fmla="*/ 28 h 29"/>
                  <a:gd name="T2" fmla="*/ 1 w 30"/>
                  <a:gd name="T3" fmla="*/ 13 h 29"/>
                  <a:gd name="T4" fmla="*/ 16 w 30"/>
                  <a:gd name="T5" fmla="*/ 0 h 29"/>
                  <a:gd name="T6" fmla="*/ 29 w 30"/>
                  <a:gd name="T7" fmla="*/ 15 h 29"/>
                  <a:gd name="T8" fmla="*/ 14 w 30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14" y="28"/>
                    </a:moveTo>
                    <a:cubicBezTo>
                      <a:pt x="6" y="28"/>
                      <a:pt x="0" y="21"/>
                      <a:pt x="1" y="13"/>
                    </a:cubicBezTo>
                    <a:cubicBezTo>
                      <a:pt x="2" y="5"/>
                      <a:pt x="8" y="0"/>
                      <a:pt x="16" y="0"/>
                    </a:cubicBezTo>
                    <a:cubicBezTo>
                      <a:pt x="24" y="1"/>
                      <a:pt x="30" y="8"/>
                      <a:pt x="29" y="15"/>
                    </a:cubicBezTo>
                    <a:cubicBezTo>
                      <a:pt x="29" y="23"/>
                      <a:pt x="22" y="29"/>
                      <a:pt x="14" y="28"/>
                    </a:cubicBezTo>
                    <a:close/>
                  </a:path>
                </a:pathLst>
              </a:custGeom>
              <a:solidFill>
                <a:srgbClr val="AED6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</p:grpSp>
      <p:sp>
        <p:nvSpPr>
          <p:cNvPr id="5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 dirty="0"/>
              <a:t>Windmill Infographic</a:t>
            </a:r>
          </a:p>
        </p:txBody>
      </p:sp>
      <p:sp>
        <p:nvSpPr>
          <p:cNvPr id="52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noProof="0" dirty="0"/>
              <a:t>This is a sample text. Insert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1470129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3D36-3CC3-4003-B8DA-A595DA3D2B1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8E4E4-98C7-404B-BE7A-B9FEB3285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1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f Diagram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3001813" y="1579216"/>
            <a:ext cx="3154363" cy="3152774"/>
            <a:chOff x="1728" y="968"/>
            <a:chExt cx="1987" cy="1986"/>
          </a:xfrm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1728" y="968"/>
              <a:ext cx="1002" cy="1001"/>
            </a:xfrm>
            <a:custGeom>
              <a:avLst/>
              <a:gdLst>
                <a:gd name="T0" fmla="*/ 765 w 915"/>
                <a:gd name="T1" fmla="*/ 171 h 915"/>
                <a:gd name="T2" fmla="*/ 755 w 915"/>
                <a:gd name="T3" fmla="*/ 160 h 915"/>
                <a:gd name="T4" fmla="*/ 744 w 915"/>
                <a:gd name="T5" fmla="*/ 150 h 915"/>
                <a:gd name="T6" fmla="*/ 659 w 915"/>
                <a:gd name="T7" fmla="*/ 94 h 915"/>
                <a:gd name="T8" fmla="*/ 554 w 915"/>
                <a:gd name="T9" fmla="*/ 58 h 915"/>
                <a:gd name="T10" fmla="*/ 19 w 915"/>
                <a:gd name="T11" fmla="*/ 19 h 915"/>
                <a:gd name="T12" fmla="*/ 58 w 915"/>
                <a:gd name="T13" fmla="*/ 554 h 915"/>
                <a:gd name="T14" fmla="*/ 94 w 915"/>
                <a:gd name="T15" fmla="*/ 660 h 915"/>
                <a:gd name="T16" fmla="*/ 149 w 915"/>
                <a:gd name="T17" fmla="*/ 744 h 915"/>
                <a:gd name="T18" fmla="*/ 160 w 915"/>
                <a:gd name="T19" fmla="*/ 755 h 915"/>
                <a:gd name="T20" fmla="*/ 170 w 915"/>
                <a:gd name="T21" fmla="*/ 765 h 915"/>
                <a:gd name="T22" fmla="*/ 255 w 915"/>
                <a:gd name="T23" fmla="*/ 821 h 915"/>
                <a:gd name="T24" fmla="*/ 361 w 915"/>
                <a:gd name="T25" fmla="*/ 857 h 915"/>
                <a:gd name="T26" fmla="*/ 896 w 915"/>
                <a:gd name="T27" fmla="*/ 896 h 915"/>
                <a:gd name="T28" fmla="*/ 857 w 915"/>
                <a:gd name="T29" fmla="*/ 361 h 915"/>
                <a:gd name="T30" fmla="*/ 821 w 915"/>
                <a:gd name="T31" fmla="*/ 255 h 915"/>
                <a:gd name="T32" fmla="*/ 765 w 915"/>
                <a:gd name="T33" fmla="*/ 17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5" h="915">
                  <a:moveTo>
                    <a:pt x="765" y="171"/>
                  </a:moveTo>
                  <a:cubicBezTo>
                    <a:pt x="762" y="167"/>
                    <a:pt x="758" y="164"/>
                    <a:pt x="755" y="160"/>
                  </a:cubicBezTo>
                  <a:cubicBezTo>
                    <a:pt x="751" y="157"/>
                    <a:pt x="748" y="153"/>
                    <a:pt x="744" y="150"/>
                  </a:cubicBezTo>
                  <a:cubicBezTo>
                    <a:pt x="722" y="128"/>
                    <a:pt x="693" y="109"/>
                    <a:pt x="659" y="94"/>
                  </a:cubicBezTo>
                  <a:cubicBezTo>
                    <a:pt x="626" y="77"/>
                    <a:pt x="590" y="65"/>
                    <a:pt x="554" y="58"/>
                  </a:cubicBezTo>
                  <a:cubicBezTo>
                    <a:pt x="328" y="0"/>
                    <a:pt x="19" y="19"/>
                    <a:pt x="19" y="19"/>
                  </a:cubicBezTo>
                  <a:cubicBezTo>
                    <a:pt x="19" y="19"/>
                    <a:pt x="0" y="328"/>
                    <a:pt x="58" y="554"/>
                  </a:cubicBezTo>
                  <a:cubicBezTo>
                    <a:pt x="65" y="591"/>
                    <a:pt x="77" y="626"/>
                    <a:pt x="94" y="660"/>
                  </a:cubicBezTo>
                  <a:cubicBezTo>
                    <a:pt x="109" y="693"/>
                    <a:pt x="127" y="722"/>
                    <a:pt x="149" y="744"/>
                  </a:cubicBezTo>
                  <a:cubicBezTo>
                    <a:pt x="153" y="748"/>
                    <a:pt x="157" y="751"/>
                    <a:pt x="160" y="755"/>
                  </a:cubicBezTo>
                  <a:cubicBezTo>
                    <a:pt x="164" y="758"/>
                    <a:pt x="167" y="762"/>
                    <a:pt x="170" y="765"/>
                  </a:cubicBezTo>
                  <a:cubicBezTo>
                    <a:pt x="192" y="787"/>
                    <a:pt x="221" y="806"/>
                    <a:pt x="255" y="821"/>
                  </a:cubicBezTo>
                  <a:cubicBezTo>
                    <a:pt x="289" y="838"/>
                    <a:pt x="324" y="850"/>
                    <a:pt x="361" y="857"/>
                  </a:cubicBezTo>
                  <a:cubicBezTo>
                    <a:pt x="587" y="915"/>
                    <a:pt x="896" y="896"/>
                    <a:pt x="896" y="896"/>
                  </a:cubicBezTo>
                  <a:cubicBezTo>
                    <a:pt x="896" y="896"/>
                    <a:pt x="915" y="587"/>
                    <a:pt x="857" y="361"/>
                  </a:cubicBezTo>
                  <a:cubicBezTo>
                    <a:pt x="850" y="324"/>
                    <a:pt x="838" y="289"/>
                    <a:pt x="821" y="255"/>
                  </a:cubicBezTo>
                  <a:cubicBezTo>
                    <a:pt x="806" y="222"/>
                    <a:pt x="787" y="193"/>
                    <a:pt x="765" y="171"/>
                  </a:cubicBezTo>
                  <a:close/>
                </a:path>
              </a:pathLst>
            </a:custGeom>
            <a:solidFill>
              <a:srgbClr val="D4D6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761" y="1000"/>
              <a:ext cx="936" cy="936"/>
            </a:xfrm>
            <a:custGeom>
              <a:avLst/>
              <a:gdLst>
                <a:gd name="T0" fmla="*/ 716 w 855"/>
                <a:gd name="T1" fmla="*/ 159 h 855"/>
                <a:gd name="T2" fmla="*/ 705 w 855"/>
                <a:gd name="T3" fmla="*/ 149 h 855"/>
                <a:gd name="T4" fmla="*/ 696 w 855"/>
                <a:gd name="T5" fmla="*/ 139 h 855"/>
                <a:gd name="T6" fmla="*/ 617 w 855"/>
                <a:gd name="T7" fmla="*/ 87 h 855"/>
                <a:gd name="T8" fmla="*/ 518 w 855"/>
                <a:gd name="T9" fmla="*/ 54 h 855"/>
                <a:gd name="T10" fmla="*/ 17 w 855"/>
                <a:gd name="T11" fmla="*/ 17 h 855"/>
                <a:gd name="T12" fmla="*/ 53 w 855"/>
                <a:gd name="T13" fmla="*/ 518 h 855"/>
                <a:gd name="T14" fmla="*/ 87 w 855"/>
                <a:gd name="T15" fmla="*/ 617 h 855"/>
                <a:gd name="T16" fmla="*/ 139 w 855"/>
                <a:gd name="T17" fmla="*/ 696 h 855"/>
                <a:gd name="T18" fmla="*/ 149 w 855"/>
                <a:gd name="T19" fmla="*/ 706 h 855"/>
                <a:gd name="T20" fmla="*/ 159 w 855"/>
                <a:gd name="T21" fmla="*/ 716 h 855"/>
                <a:gd name="T22" fmla="*/ 238 w 855"/>
                <a:gd name="T23" fmla="*/ 768 h 855"/>
                <a:gd name="T24" fmla="*/ 337 w 855"/>
                <a:gd name="T25" fmla="*/ 801 h 855"/>
                <a:gd name="T26" fmla="*/ 838 w 855"/>
                <a:gd name="T27" fmla="*/ 838 h 855"/>
                <a:gd name="T28" fmla="*/ 801 w 855"/>
                <a:gd name="T29" fmla="*/ 337 h 855"/>
                <a:gd name="T30" fmla="*/ 768 w 855"/>
                <a:gd name="T31" fmla="*/ 238 h 855"/>
                <a:gd name="T32" fmla="*/ 716 w 855"/>
                <a:gd name="T33" fmla="*/ 159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5" h="855">
                  <a:moveTo>
                    <a:pt x="716" y="159"/>
                  </a:moveTo>
                  <a:cubicBezTo>
                    <a:pt x="712" y="156"/>
                    <a:pt x="709" y="153"/>
                    <a:pt x="705" y="149"/>
                  </a:cubicBezTo>
                  <a:cubicBezTo>
                    <a:pt x="702" y="146"/>
                    <a:pt x="699" y="143"/>
                    <a:pt x="696" y="139"/>
                  </a:cubicBezTo>
                  <a:cubicBezTo>
                    <a:pt x="675" y="119"/>
                    <a:pt x="648" y="102"/>
                    <a:pt x="617" y="87"/>
                  </a:cubicBezTo>
                  <a:cubicBezTo>
                    <a:pt x="585" y="71"/>
                    <a:pt x="552" y="60"/>
                    <a:pt x="518" y="54"/>
                  </a:cubicBezTo>
                  <a:cubicBezTo>
                    <a:pt x="306" y="0"/>
                    <a:pt x="17" y="17"/>
                    <a:pt x="17" y="17"/>
                  </a:cubicBezTo>
                  <a:cubicBezTo>
                    <a:pt x="17" y="17"/>
                    <a:pt x="0" y="306"/>
                    <a:pt x="53" y="518"/>
                  </a:cubicBezTo>
                  <a:cubicBezTo>
                    <a:pt x="60" y="552"/>
                    <a:pt x="71" y="585"/>
                    <a:pt x="87" y="617"/>
                  </a:cubicBezTo>
                  <a:cubicBezTo>
                    <a:pt x="101" y="648"/>
                    <a:pt x="119" y="675"/>
                    <a:pt x="139" y="696"/>
                  </a:cubicBezTo>
                  <a:cubicBezTo>
                    <a:pt x="142" y="699"/>
                    <a:pt x="146" y="702"/>
                    <a:pt x="149" y="706"/>
                  </a:cubicBezTo>
                  <a:cubicBezTo>
                    <a:pt x="152" y="709"/>
                    <a:pt x="156" y="712"/>
                    <a:pt x="159" y="716"/>
                  </a:cubicBezTo>
                  <a:cubicBezTo>
                    <a:pt x="179" y="736"/>
                    <a:pt x="207" y="753"/>
                    <a:pt x="238" y="768"/>
                  </a:cubicBezTo>
                  <a:cubicBezTo>
                    <a:pt x="270" y="784"/>
                    <a:pt x="303" y="795"/>
                    <a:pt x="337" y="801"/>
                  </a:cubicBezTo>
                  <a:cubicBezTo>
                    <a:pt x="549" y="855"/>
                    <a:pt x="838" y="838"/>
                    <a:pt x="838" y="838"/>
                  </a:cubicBezTo>
                  <a:cubicBezTo>
                    <a:pt x="838" y="838"/>
                    <a:pt x="855" y="549"/>
                    <a:pt x="801" y="337"/>
                  </a:cubicBezTo>
                  <a:cubicBezTo>
                    <a:pt x="795" y="303"/>
                    <a:pt x="784" y="270"/>
                    <a:pt x="768" y="238"/>
                  </a:cubicBezTo>
                  <a:cubicBezTo>
                    <a:pt x="753" y="207"/>
                    <a:pt x="736" y="180"/>
                    <a:pt x="716" y="159"/>
                  </a:cubicBezTo>
                  <a:close/>
                </a:path>
              </a:pathLst>
            </a:custGeom>
            <a:solidFill>
              <a:srgbClr val="EEF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2720" y="1225"/>
              <a:ext cx="740" cy="739"/>
            </a:xfrm>
            <a:custGeom>
              <a:avLst/>
              <a:gdLst>
                <a:gd name="T0" fmla="*/ 550 w 676"/>
                <a:gd name="T1" fmla="*/ 565 h 676"/>
                <a:gd name="T2" fmla="*/ 557 w 676"/>
                <a:gd name="T3" fmla="*/ 558 h 676"/>
                <a:gd name="T4" fmla="*/ 565 w 676"/>
                <a:gd name="T5" fmla="*/ 550 h 676"/>
                <a:gd name="T6" fmla="*/ 607 w 676"/>
                <a:gd name="T7" fmla="*/ 487 h 676"/>
                <a:gd name="T8" fmla="*/ 633 w 676"/>
                <a:gd name="T9" fmla="*/ 409 h 676"/>
                <a:gd name="T10" fmla="*/ 662 w 676"/>
                <a:gd name="T11" fmla="*/ 13 h 676"/>
                <a:gd name="T12" fmla="*/ 266 w 676"/>
                <a:gd name="T13" fmla="*/ 42 h 676"/>
                <a:gd name="T14" fmla="*/ 188 w 676"/>
                <a:gd name="T15" fmla="*/ 69 h 676"/>
                <a:gd name="T16" fmla="*/ 126 w 676"/>
                <a:gd name="T17" fmla="*/ 110 h 676"/>
                <a:gd name="T18" fmla="*/ 118 w 676"/>
                <a:gd name="T19" fmla="*/ 118 h 676"/>
                <a:gd name="T20" fmla="*/ 110 w 676"/>
                <a:gd name="T21" fmla="*/ 126 h 676"/>
                <a:gd name="T22" fmla="*/ 69 w 676"/>
                <a:gd name="T23" fmla="*/ 188 h 676"/>
                <a:gd name="T24" fmla="*/ 42 w 676"/>
                <a:gd name="T25" fmla="*/ 266 h 676"/>
                <a:gd name="T26" fmla="*/ 13 w 676"/>
                <a:gd name="T27" fmla="*/ 662 h 676"/>
                <a:gd name="T28" fmla="*/ 409 w 676"/>
                <a:gd name="T29" fmla="*/ 633 h 676"/>
                <a:gd name="T30" fmla="*/ 487 w 676"/>
                <a:gd name="T31" fmla="*/ 607 h 676"/>
                <a:gd name="T32" fmla="*/ 550 w 676"/>
                <a:gd name="T33" fmla="*/ 565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6" h="676">
                  <a:moveTo>
                    <a:pt x="550" y="565"/>
                  </a:moveTo>
                  <a:cubicBezTo>
                    <a:pt x="552" y="563"/>
                    <a:pt x="555" y="560"/>
                    <a:pt x="557" y="558"/>
                  </a:cubicBezTo>
                  <a:cubicBezTo>
                    <a:pt x="560" y="555"/>
                    <a:pt x="563" y="553"/>
                    <a:pt x="565" y="550"/>
                  </a:cubicBezTo>
                  <a:cubicBezTo>
                    <a:pt x="582" y="534"/>
                    <a:pt x="595" y="512"/>
                    <a:pt x="607" y="487"/>
                  </a:cubicBezTo>
                  <a:cubicBezTo>
                    <a:pt x="619" y="462"/>
                    <a:pt x="628" y="436"/>
                    <a:pt x="633" y="409"/>
                  </a:cubicBezTo>
                  <a:cubicBezTo>
                    <a:pt x="676" y="242"/>
                    <a:pt x="662" y="13"/>
                    <a:pt x="662" y="13"/>
                  </a:cubicBezTo>
                  <a:cubicBezTo>
                    <a:pt x="662" y="13"/>
                    <a:pt x="434" y="0"/>
                    <a:pt x="266" y="42"/>
                  </a:cubicBezTo>
                  <a:cubicBezTo>
                    <a:pt x="239" y="48"/>
                    <a:pt x="213" y="56"/>
                    <a:pt x="188" y="69"/>
                  </a:cubicBezTo>
                  <a:cubicBezTo>
                    <a:pt x="163" y="80"/>
                    <a:pt x="142" y="94"/>
                    <a:pt x="126" y="110"/>
                  </a:cubicBezTo>
                  <a:cubicBezTo>
                    <a:pt x="123" y="113"/>
                    <a:pt x="120" y="115"/>
                    <a:pt x="118" y="118"/>
                  </a:cubicBezTo>
                  <a:cubicBezTo>
                    <a:pt x="115" y="121"/>
                    <a:pt x="113" y="123"/>
                    <a:pt x="110" y="126"/>
                  </a:cubicBezTo>
                  <a:cubicBezTo>
                    <a:pt x="94" y="142"/>
                    <a:pt x="80" y="163"/>
                    <a:pt x="69" y="188"/>
                  </a:cubicBezTo>
                  <a:cubicBezTo>
                    <a:pt x="56" y="213"/>
                    <a:pt x="47" y="239"/>
                    <a:pt x="42" y="266"/>
                  </a:cubicBezTo>
                  <a:cubicBezTo>
                    <a:pt x="0" y="434"/>
                    <a:pt x="13" y="662"/>
                    <a:pt x="13" y="662"/>
                  </a:cubicBezTo>
                  <a:cubicBezTo>
                    <a:pt x="13" y="662"/>
                    <a:pt x="242" y="676"/>
                    <a:pt x="409" y="633"/>
                  </a:cubicBezTo>
                  <a:cubicBezTo>
                    <a:pt x="436" y="628"/>
                    <a:pt x="462" y="619"/>
                    <a:pt x="487" y="607"/>
                  </a:cubicBezTo>
                  <a:cubicBezTo>
                    <a:pt x="512" y="595"/>
                    <a:pt x="534" y="582"/>
                    <a:pt x="550" y="565"/>
                  </a:cubicBezTo>
                  <a:close/>
                </a:path>
              </a:pathLst>
            </a:custGeom>
            <a:solidFill>
              <a:srgbClr val="C1D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2754" y="1260"/>
              <a:ext cx="671" cy="669"/>
            </a:xfrm>
            <a:custGeom>
              <a:avLst/>
              <a:gdLst>
                <a:gd name="T0" fmla="*/ 499 w 613"/>
                <a:gd name="T1" fmla="*/ 512 h 612"/>
                <a:gd name="T2" fmla="*/ 506 w 613"/>
                <a:gd name="T3" fmla="*/ 505 h 612"/>
                <a:gd name="T4" fmla="*/ 513 w 613"/>
                <a:gd name="T5" fmla="*/ 498 h 612"/>
                <a:gd name="T6" fmla="*/ 550 w 613"/>
                <a:gd name="T7" fmla="*/ 441 h 612"/>
                <a:gd name="T8" fmla="*/ 574 w 613"/>
                <a:gd name="T9" fmla="*/ 371 h 612"/>
                <a:gd name="T10" fmla="*/ 601 w 613"/>
                <a:gd name="T11" fmla="*/ 12 h 612"/>
                <a:gd name="T12" fmla="*/ 242 w 613"/>
                <a:gd name="T13" fmla="*/ 38 h 612"/>
                <a:gd name="T14" fmla="*/ 171 w 613"/>
                <a:gd name="T15" fmla="*/ 62 h 612"/>
                <a:gd name="T16" fmla="*/ 115 w 613"/>
                <a:gd name="T17" fmla="*/ 100 h 612"/>
                <a:gd name="T18" fmla="*/ 108 w 613"/>
                <a:gd name="T19" fmla="*/ 107 h 612"/>
                <a:gd name="T20" fmla="*/ 100 w 613"/>
                <a:gd name="T21" fmla="*/ 114 h 612"/>
                <a:gd name="T22" fmla="*/ 63 w 613"/>
                <a:gd name="T23" fmla="*/ 170 h 612"/>
                <a:gd name="T24" fmla="*/ 39 w 613"/>
                <a:gd name="T25" fmla="*/ 241 h 612"/>
                <a:gd name="T26" fmla="*/ 13 w 613"/>
                <a:gd name="T27" fmla="*/ 600 h 612"/>
                <a:gd name="T28" fmla="*/ 372 w 613"/>
                <a:gd name="T29" fmla="*/ 573 h 612"/>
                <a:gd name="T30" fmla="*/ 442 w 613"/>
                <a:gd name="T31" fmla="*/ 549 h 612"/>
                <a:gd name="T32" fmla="*/ 499 w 613"/>
                <a:gd name="T33" fmla="*/ 51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3" h="612">
                  <a:moveTo>
                    <a:pt x="499" y="512"/>
                  </a:moveTo>
                  <a:cubicBezTo>
                    <a:pt x="501" y="510"/>
                    <a:pt x="504" y="507"/>
                    <a:pt x="506" y="505"/>
                  </a:cubicBezTo>
                  <a:cubicBezTo>
                    <a:pt x="508" y="503"/>
                    <a:pt x="511" y="500"/>
                    <a:pt x="513" y="498"/>
                  </a:cubicBezTo>
                  <a:cubicBezTo>
                    <a:pt x="528" y="483"/>
                    <a:pt x="540" y="464"/>
                    <a:pt x="550" y="441"/>
                  </a:cubicBezTo>
                  <a:cubicBezTo>
                    <a:pt x="562" y="419"/>
                    <a:pt x="570" y="395"/>
                    <a:pt x="574" y="371"/>
                  </a:cubicBezTo>
                  <a:cubicBezTo>
                    <a:pt x="613" y="219"/>
                    <a:pt x="601" y="12"/>
                    <a:pt x="601" y="12"/>
                  </a:cubicBezTo>
                  <a:cubicBezTo>
                    <a:pt x="601" y="12"/>
                    <a:pt x="394" y="0"/>
                    <a:pt x="242" y="38"/>
                  </a:cubicBezTo>
                  <a:cubicBezTo>
                    <a:pt x="218" y="43"/>
                    <a:pt x="194" y="51"/>
                    <a:pt x="171" y="62"/>
                  </a:cubicBezTo>
                  <a:cubicBezTo>
                    <a:pt x="149" y="73"/>
                    <a:pt x="129" y="85"/>
                    <a:pt x="115" y="100"/>
                  </a:cubicBezTo>
                  <a:cubicBezTo>
                    <a:pt x="112" y="102"/>
                    <a:pt x="110" y="104"/>
                    <a:pt x="108" y="107"/>
                  </a:cubicBezTo>
                  <a:cubicBezTo>
                    <a:pt x="105" y="109"/>
                    <a:pt x="103" y="111"/>
                    <a:pt x="100" y="114"/>
                  </a:cubicBezTo>
                  <a:cubicBezTo>
                    <a:pt x="86" y="128"/>
                    <a:pt x="73" y="148"/>
                    <a:pt x="63" y="170"/>
                  </a:cubicBezTo>
                  <a:cubicBezTo>
                    <a:pt x="52" y="193"/>
                    <a:pt x="44" y="217"/>
                    <a:pt x="39" y="241"/>
                  </a:cubicBezTo>
                  <a:cubicBezTo>
                    <a:pt x="0" y="393"/>
                    <a:pt x="13" y="600"/>
                    <a:pt x="13" y="600"/>
                  </a:cubicBezTo>
                  <a:cubicBezTo>
                    <a:pt x="13" y="600"/>
                    <a:pt x="220" y="612"/>
                    <a:pt x="372" y="573"/>
                  </a:cubicBezTo>
                  <a:cubicBezTo>
                    <a:pt x="396" y="569"/>
                    <a:pt x="420" y="561"/>
                    <a:pt x="442" y="549"/>
                  </a:cubicBezTo>
                  <a:cubicBezTo>
                    <a:pt x="465" y="539"/>
                    <a:pt x="484" y="527"/>
                    <a:pt x="499" y="512"/>
                  </a:cubicBezTo>
                  <a:close/>
                </a:path>
              </a:pathLst>
            </a:custGeom>
            <a:solidFill>
              <a:srgbClr val="D2E8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2713" y="1954"/>
              <a:ext cx="1002" cy="1000"/>
            </a:xfrm>
            <a:custGeom>
              <a:avLst/>
              <a:gdLst>
                <a:gd name="T0" fmla="*/ 150 w 915"/>
                <a:gd name="T1" fmla="*/ 744 h 914"/>
                <a:gd name="T2" fmla="*/ 160 w 915"/>
                <a:gd name="T3" fmla="*/ 754 h 914"/>
                <a:gd name="T4" fmla="*/ 171 w 915"/>
                <a:gd name="T5" fmla="*/ 765 h 914"/>
                <a:gd name="T6" fmla="*/ 255 w 915"/>
                <a:gd name="T7" fmla="*/ 821 h 914"/>
                <a:gd name="T8" fmla="*/ 361 w 915"/>
                <a:gd name="T9" fmla="*/ 857 h 914"/>
                <a:gd name="T10" fmla="*/ 896 w 915"/>
                <a:gd name="T11" fmla="*/ 896 h 914"/>
                <a:gd name="T12" fmla="*/ 857 w 915"/>
                <a:gd name="T13" fmla="*/ 360 h 914"/>
                <a:gd name="T14" fmla="*/ 821 w 915"/>
                <a:gd name="T15" fmla="*/ 255 h 914"/>
                <a:gd name="T16" fmla="*/ 765 w 915"/>
                <a:gd name="T17" fmla="*/ 170 h 914"/>
                <a:gd name="T18" fmla="*/ 755 w 915"/>
                <a:gd name="T19" fmla="*/ 160 h 914"/>
                <a:gd name="T20" fmla="*/ 744 w 915"/>
                <a:gd name="T21" fmla="*/ 149 h 914"/>
                <a:gd name="T22" fmla="*/ 660 w 915"/>
                <a:gd name="T23" fmla="*/ 93 h 914"/>
                <a:gd name="T24" fmla="*/ 554 w 915"/>
                <a:gd name="T25" fmla="*/ 57 h 914"/>
                <a:gd name="T26" fmla="*/ 19 w 915"/>
                <a:gd name="T27" fmla="*/ 18 h 914"/>
                <a:gd name="T28" fmla="*/ 58 w 915"/>
                <a:gd name="T29" fmla="*/ 554 h 914"/>
                <a:gd name="T30" fmla="*/ 94 w 915"/>
                <a:gd name="T31" fmla="*/ 659 h 914"/>
                <a:gd name="T32" fmla="*/ 150 w 915"/>
                <a:gd name="T33" fmla="*/ 74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5" h="914">
                  <a:moveTo>
                    <a:pt x="150" y="744"/>
                  </a:moveTo>
                  <a:cubicBezTo>
                    <a:pt x="153" y="747"/>
                    <a:pt x="157" y="751"/>
                    <a:pt x="160" y="754"/>
                  </a:cubicBezTo>
                  <a:cubicBezTo>
                    <a:pt x="164" y="758"/>
                    <a:pt x="167" y="761"/>
                    <a:pt x="171" y="765"/>
                  </a:cubicBezTo>
                  <a:cubicBezTo>
                    <a:pt x="193" y="787"/>
                    <a:pt x="222" y="805"/>
                    <a:pt x="255" y="821"/>
                  </a:cubicBezTo>
                  <a:cubicBezTo>
                    <a:pt x="289" y="838"/>
                    <a:pt x="325" y="850"/>
                    <a:pt x="361" y="857"/>
                  </a:cubicBezTo>
                  <a:cubicBezTo>
                    <a:pt x="587" y="914"/>
                    <a:pt x="896" y="896"/>
                    <a:pt x="896" y="896"/>
                  </a:cubicBezTo>
                  <a:cubicBezTo>
                    <a:pt x="896" y="896"/>
                    <a:pt x="915" y="587"/>
                    <a:pt x="857" y="360"/>
                  </a:cubicBezTo>
                  <a:cubicBezTo>
                    <a:pt x="850" y="324"/>
                    <a:pt x="838" y="289"/>
                    <a:pt x="821" y="255"/>
                  </a:cubicBezTo>
                  <a:cubicBezTo>
                    <a:pt x="806" y="221"/>
                    <a:pt x="787" y="192"/>
                    <a:pt x="765" y="170"/>
                  </a:cubicBezTo>
                  <a:cubicBezTo>
                    <a:pt x="762" y="167"/>
                    <a:pt x="758" y="163"/>
                    <a:pt x="755" y="160"/>
                  </a:cubicBezTo>
                  <a:cubicBezTo>
                    <a:pt x="751" y="156"/>
                    <a:pt x="748" y="153"/>
                    <a:pt x="744" y="149"/>
                  </a:cubicBezTo>
                  <a:cubicBezTo>
                    <a:pt x="722" y="127"/>
                    <a:pt x="693" y="109"/>
                    <a:pt x="660" y="93"/>
                  </a:cubicBezTo>
                  <a:cubicBezTo>
                    <a:pt x="626" y="76"/>
                    <a:pt x="591" y="64"/>
                    <a:pt x="554" y="57"/>
                  </a:cubicBezTo>
                  <a:cubicBezTo>
                    <a:pt x="328" y="0"/>
                    <a:pt x="19" y="18"/>
                    <a:pt x="19" y="18"/>
                  </a:cubicBezTo>
                  <a:cubicBezTo>
                    <a:pt x="19" y="18"/>
                    <a:pt x="0" y="327"/>
                    <a:pt x="58" y="554"/>
                  </a:cubicBezTo>
                  <a:cubicBezTo>
                    <a:pt x="65" y="590"/>
                    <a:pt x="77" y="625"/>
                    <a:pt x="94" y="659"/>
                  </a:cubicBezTo>
                  <a:cubicBezTo>
                    <a:pt x="109" y="693"/>
                    <a:pt x="128" y="722"/>
                    <a:pt x="150" y="744"/>
                  </a:cubicBezTo>
                  <a:close/>
                </a:path>
              </a:pathLst>
            </a:custGeom>
            <a:solidFill>
              <a:srgbClr val="548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2748" y="1989"/>
              <a:ext cx="932" cy="930"/>
            </a:xfrm>
            <a:custGeom>
              <a:avLst/>
              <a:gdLst>
                <a:gd name="T0" fmla="*/ 139 w 851"/>
                <a:gd name="T1" fmla="*/ 692 h 850"/>
                <a:gd name="T2" fmla="*/ 149 w 851"/>
                <a:gd name="T3" fmla="*/ 702 h 850"/>
                <a:gd name="T4" fmla="*/ 159 w 851"/>
                <a:gd name="T5" fmla="*/ 712 h 850"/>
                <a:gd name="T6" fmla="*/ 237 w 851"/>
                <a:gd name="T7" fmla="*/ 763 h 850"/>
                <a:gd name="T8" fmla="*/ 335 w 851"/>
                <a:gd name="T9" fmla="*/ 797 h 850"/>
                <a:gd name="T10" fmla="*/ 834 w 851"/>
                <a:gd name="T11" fmla="*/ 833 h 850"/>
                <a:gd name="T12" fmla="*/ 797 w 851"/>
                <a:gd name="T13" fmla="*/ 335 h 850"/>
                <a:gd name="T14" fmla="*/ 764 w 851"/>
                <a:gd name="T15" fmla="*/ 237 h 850"/>
                <a:gd name="T16" fmla="*/ 712 w 851"/>
                <a:gd name="T17" fmla="*/ 158 h 850"/>
                <a:gd name="T18" fmla="*/ 702 w 851"/>
                <a:gd name="T19" fmla="*/ 148 h 850"/>
                <a:gd name="T20" fmla="*/ 692 w 851"/>
                <a:gd name="T21" fmla="*/ 138 h 850"/>
                <a:gd name="T22" fmla="*/ 614 w 851"/>
                <a:gd name="T23" fmla="*/ 87 h 850"/>
                <a:gd name="T24" fmla="*/ 516 w 851"/>
                <a:gd name="T25" fmla="*/ 53 h 850"/>
                <a:gd name="T26" fmla="*/ 17 w 851"/>
                <a:gd name="T27" fmla="*/ 17 h 850"/>
                <a:gd name="T28" fmla="*/ 54 w 851"/>
                <a:gd name="T29" fmla="*/ 515 h 850"/>
                <a:gd name="T30" fmla="*/ 87 w 851"/>
                <a:gd name="T31" fmla="*/ 613 h 850"/>
                <a:gd name="T32" fmla="*/ 139 w 851"/>
                <a:gd name="T33" fmla="*/ 69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1" h="850">
                  <a:moveTo>
                    <a:pt x="139" y="692"/>
                  </a:moveTo>
                  <a:cubicBezTo>
                    <a:pt x="142" y="695"/>
                    <a:pt x="146" y="698"/>
                    <a:pt x="149" y="702"/>
                  </a:cubicBezTo>
                  <a:cubicBezTo>
                    <a:pt x="152" y="705"/>
                    <a:pt x="155" y="708"/>
                    <a:pt x="159" y="712"/>
                  </a:cubicBezTo>
                  <a:cubicBezTo>
                    <a:pt x="179" y="732"/>
                    <a:pt x="206" y="749"/>
                    <a:pt x="237" y="763"/>
                  </a:cubicBezTo>
                  <a:cubicBezTo>
                    <a:pt x="269" y="779"/>
                    <a:pt x="302" y="790"/>
                    <a:pt x="335" y="797"/>
                  </a:cubicBezTo>
                  <a:cubicBezTo>
                    <a:pt x="546" y="850"/>
                    <a:pt x="834" y="833"/>
                    <a:pt x="834" y="833"/>
                  </a:cubicBezTo>
                  <a:cubicBezTo>
                    <a:pt x="834" y="833"/>
                    <a:pt x="851" y="546"/>
                    <a:pt x="797" y="335"/>
                  </a:cubicBezTo>
                  <a:cubicBezTo>
                    <a:pt x="791" y="301"/>
                    <a:pt x="780" y="268"/>
                    <a:pt x="764" y="237"/>
                  </a:cubicBezTo>
                  <a:cubicBezTo>
                    <a:pt x="750" y="205"/>
                    <a:pt x="732" y="178"/>
                    <a:pt x="712" y="158"/>
                  </a:cubicBezTo>
                  <a:cubicBezTo>
                    <a:pt x="709" y="155"/>
                    <a:pt x="705" y="152"/>
                    <a:pt x="702" y="148"/>
                  </a:cubicBezTo>
                  <a:cubicBezTo>
                    <a:pt x="699" y="145"/>
                    <a:pt x="696" y="142"/>
                    <a:pt x="692" y="138"/>
                  </a:cubicBezTo>
                  <a:cubicBezTo>
                    <a:pt x="672" y="118"/>
                    <a:pt x="645" y="101"/>
                    <a:pt x="614" y="87"/>
                  </a:cubicBezTo>
                  <a:cubicBezTo>
                    <a:pt x="582" y="71"/>
                    <a:pt x="549" y="60"/>
                    <a:pt x="516" y="53"/>
                  </a:cubicBezTo>
                  <a:cubicBezTo>
                    <a:pt x="305" y="0"/>
                    <a:pt x="17" y="17"/>
                    <a:pt x="17" y="17"/>
                  </a:cubicBezTo>
                  <a:cubicBezTo>
                    <a:pt x="17" y="17"/>
                    <a:pt x="0" y="304"/>
                    <a:pt x="54" y="515"/>
                  </a:cubicBezTo>
                  <a:cubicBezTo>
                    <a:pt x="60" y="549"/>
                    <a:pt x="71" y="582"/>
                    <a:pt x="87" y="613"/>
                  </a:cubicBezTo>
                  <a:cubicBezTo>
                    <a:pt x="101" y="645"/>
                    <a:pt x="119" y="672"/>
                    <a:pt x="139" y="692"/>
                  </a:cubicBezTo>
                  <a:close/>
                </a:path>
              </a:pathLst>
            </a:cu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983" y="1959"/>
              <a:ext cx="740" cy="739"/>
            </a:xfrm>
            <a:custGeom>
              <a:avLst/>
              <a:gdLst>
                <a:gd name="T0" fmla="*/ 126 w 676"/>
                <a:gd name="T1" fmla="*/ 110 h 676"/>
                <a:gd name="T2" fmla="*/ 118 w 676"/>
                <a:gd name="T3" fmla="*/ 118 h 676"/>
                <a:gd name="T4" fmla="*/ 111 w 676"/>
                <a:gd name="T5" fmla="*/ 126 h 676"/>
                <a:gd name="T6" fmla="*/ 69 w 676"/>
                <a:gd name="T7" fmla="*/ 188 h 676"/>
                <a:gd name="T8" fmla="*/ 43 w 676"/>
                <a:gd name="T9" fmla="*/ 266 h 676"/>
                <a:gd name="T10" fmla="*/ 14 w 676"/>
                <a:gd name="T11" fmla="*/ 662 h 676"/>
                <a:gd name="T12" fmla="*/ 410 w 676"/>
                <a:gd name="T13" fmla="*/ 633 h 676"/>
                <a:gd name="T14" fmla="*/ 488 w 676"/>
                <a:gd name="T15" fmla="*/ 607 h 676"/>
                <a:gd name="T16" fmla="*/ 550 w 676"/>
                <a:gd name="T17" fmla="*/ 565 h 676"/>
                <a:gd name="T18" fmla="*/ 558 w 676"/>
                <a:gd name="T19" fmla="*/ 557 h 676"/>
                <a:gd name="T20" fmla="*/ 566 w 676"/>
                <a:gd name="T21" fmla="*/ 550 h 676"/>
                <a:gd name="T22" fmla="*/ 607 w 676"/>
                <a:gd name="T23" fmla="*/ 487 h 676"/>
                <a:gd name="T24" fmla="*/ 634 w 676"/>
                <a:gd name="T25" fmla="*/ 409 h 676"/>
                <a:gd name="T26" fmla="*/ 663 w 676"/>
                <a:gd name="T27" fmla="*/ 13 h 676"/>
                <a:gd name="T28" fmla="*/ 267 w 676"/>
                <a:gd name="T29" fmla="*/ 42 h 676"/>
                <a:gd name="T30" fmla="*/ 189 w 676"/>
                <a:gd name="T31" fmla="*/ 69 h 676"/>
                <a:gd name="T32" fmla="*/ 126 w 676"/>
                <a:gd name="T33" fmla="*/ 11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6" h="676">
                  <a:moveTo>
                    <a:pt x="126" y="110"/>
                  </a:moveTo>
                  <a:cubicBezTo>
                    <a:pt x="123" y="113"/>
                    <a:pt x="121" y="115"/>
                    <a:pt x="118" y="118"/>
                  </a:cubicBezTo>
                  <a:cubicBezTo>
                    <a:pt x="116" y="120"/>
                    <a:pt x="113" y="123"/>
                    <a:pt x="111" y="126"/>
                  </a:cubicBezTo>
                  <a:cubicBezTo>
                    <a:pt x="94" y="142"/>
                    <a:pt x="81" y="163"/>
                    <a:pt x="69" y="188"/>
                  </a:cubicBezTo>
                  <a:cubicBezTo>
                    <a:pt x="57" y="213"/>
                    <a:pt x="48" y="239"/>
                    <a:pt x="43" y="266"/>
                  </a:cubicBezTo>
                  <a:cubicBezTo>
                    <a:pt x="0" y="434"/>
                    <a:pt x="14" y="662"/>
                    <a:pt x="14" y="662"/>
                  </a:cubicBezTo>
                  <a:cubicBezTo>
                    <a:pt x="14" y="662"/>
                    <a:pt x="242" y="676"/>
                    <a:pt x="410" y="633"/>
                  </a:cubicBezTo>
                  <a:cubicBezTo>
                    <a:pt x="437" y="628"/>
                    <a:pt x="463" y="619"/>
                    <a:pt x="488" y="607"/>
                  </a:cubicBezTo>
                  <a:cubicBezTo>
                    <a:pt x="513" y="595"/>
                    <a:pt x="534" y="582"/>
                    <a:pt x="550" y="565"/>
                  </a:cubicBezTo>
                  <a:cubicBezTo>
                    <a:pt x="553" y="563"/>
                    <a:pt x="555" y="560"/>
                    <a:pt x="558" y="557"/>
                  </a:cubicBezTo>
                  <a:cubicBezTo>
                    <a:pt x="561" y="555"/>
                    <a:pt x="563" y="552"/>
                    <a:pt x="566" y="550"/>
                  </a:cubicBezTo>
                  <a:cubicBezTo>
                    <a:pt x="582" y="534"/>
                    <a:pt x="596" y="512"/>
                    <a:pt x="607" y="487"/>
                  </a:cubicBezTo>
                  <a:cubicBezTo>
                    <a:pt x="620" y="462"/>
                    <a:pt x="628" y="436"/>
                    <a:pt x="634" y="409"/>
                  </a:cubicBezTo>
                  <a:cubicBezTo>
                    <a:pt x="676" y="242"/>
                    <a:pt x="663" y="13"/>
                    <a:pt x="663" y="13"/>
                  </a:cubicBezTo>
                  <a:cubicBezTo>
                    <a:pt x="663" y="13"/>
                    <a:pt x="434" y="0"/>
                    <a:pt x="267" y="42"/>
                  </a:cubicBezTo>
                  <a:cubicBezTo>
                    <a:pt x="240" y="47"/>
                    <a:pt x="214" y="56"/>
                    <a:pt x="189" y="69"/>
                  </a:cubicBezTo>
                  <a:cubicBezTo>
                    <a:pt x="164" y="80"/>
                    <a:pt x="142" y="94"/>
                    <a:pt x="126" y="110"/>
                  </a:cubicBezTo>
                  <a:close/>
                </a:path>
              </a:pathLst>
            </a:custGeom>
            <a:solidFill>
              <a:srgbClr val="96B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2016" y="1990"/>
              <a:ext cx="675" cy="676"/>
            </a:xfrm>
            <a:custGeom>
              <a:avLst/>
              <a:gdLst>
                <a:gd name="T0" fmla="*/ 115 w 617"/>
                <a:gd name="T1" fmla="*/ 101 h 617"/>
                <a:gd name="T2" fmla="*/ 108 w 617"/>
                <a:gd name="T3" fmla="*/ 108 h 617"/>
                <a:gd name="T4" fmla="*/ 100 w 617"/>
                <a:gd name="T5" fmla="*/ 115 h 617"/>
                <a:gd name="T6" fmla="*/ 63 w 617"/>
                <a:gd name="T7" fmla="*/ 172 h 617"/>
                <a:gd name="T8" fmla="*/ 39 w 617"/>
                <a:gd name="T9" fmla="*/ 243 h 617"/>
                <a:gd name="T10" fmla="*/ 12 w 617"/>
                <a:gd name="T11" fmla="*/ 605 h 617"/>
                <a:gd name="T12" fmla="*/ 374 w 617"/>
                <a:gd name="T13" fmla="*/ 578 h 617"/>
                <a:gd name="T14" fmla="*/ 445 w 617"/>
                <a:gd name="T15" fmla="*/ 554 h 617"/>
                <a:gd name="T16" fmla="*/ 502 w 617"/>
                <a:gd name="T17" fmla="*/ 516 h 617"/>
                <a:gd name="T18" fmla="*/ 509 w 617"/>
                <a:gd name="T19" fmla="*/ 509 h 617"/>
                <a:gd name="T20" fmla="*/ 516 w 617"/>
                <a:gd name="T21" fmla="*/ 502 h 617"/>
                <a:gd name="T22" fmla="*/ 554 w 617"/>
                <a:gd name="T23" fmla="*/ 445 h 617"/>
                <a:gd name="T24" fmla="*/ 578 w 617"/>
                <a:gd name="T25" fmla="*/ 374 h 617"/>
                <a:gd name="T26" fmla="*/ 604 w 617"/>
                <a:gd name="T27" fmla="*/ 13 h 617"/>
                <a:gd name="T28" fmla="*/ 243 w 617"/>
                <a:gd name="T29" fmla="*/ 39 h 617"/>
                <a:gd name="T30" fmla="*/ 172 w 617"/>
                <a:gd name="T31" fmla="*/ 63 h 617"/>
                <a:gd name="T32" fmla="*/ 115 w 617"/>
                <a:gd name="T33" fmla="*/ 10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7" h="617">
                  <a:moveTo>
                    <a:pt x="115" y="101"/>
                  </a:moveTo>
                  <a:cubicBezTo>
                    <a:pt x="112" y="103"/>
                    <a:pt x="110" y="106"/>
                    <a:pt x="108" y="108"/>
                  </a:cubicBezTo>
                  <a:cubicBezTo>
                    <a:pt x="105" y="110"/>
                    <a:pt x="103" y="113"/>
                    <a:pt x="100" y="115"/>
                  </a:cubicBezTo>
                  <a:cubicBezTo>
                    <a:pt x="86" y="130"/>
                    <a:pt x="73" y="149"/>
                    <a:pt x="63" y="172"/>
                  </a:cubicBezTo>
                  <a:cubicBezTo>
                    <a:pt x="51" y="195"/>
                    <a:pt x="43" y="219"/>
                    <a:pt x="39" y="243"/>
                  </a:cubicBezTo>
                  <a:cubicBezTo>
                    <a:pt x="0" y="396"/>
                    <a:pt x="12" y="605"/>
                    <a:pt x="12" y="605"/>
                  </a:cubicBezTo>
                  <a:cubicBezTo>
                    <a:pt x="12" y="605"/>
                    <a:pt x="221" y="617"/>
                    <a:pt x="374" y="578"/>
                  </a:cubicBezTo>
                  <a:cubicBezTo>
                    <a:pt x="398" y="574"/>
                    <a:pt x="422" y="566"/>
                    <a:pt x="445" y="554"/>
                  </a:cubicBezTo>
                  <a:cubicBezTo>
                    <a:pt x="467" y="544"/>
                    <a:pt x="487" y="531"/>
                    <a:pt x="502" y="516"/>
                  </a:cubicBezTo>
                  <a:cubicBezTo>
                    <a:pt x="504" y="514"/>
                    <a:pt x="506" y="512"/>
                    <a:pt x="509" y="509"/>
                  </a:cubicBezTo>
                  <a:cubicBezTo>
                    <a:pt x="511" y="507"/>
                    <a:pt x="514" y="505"/>
                    <a:pt x="516" y="502"/>
                  </a:cubicBezTo>
                  <a:cubicBezTo>
                    <a:pt x="531" y="487"/>
                    <a:pt x="543" y="468"/>
                    <a:pt x="554" y="445"/>
                  </a:cubicBezTo>
                  <a:cubicBezTo>
                    <a:pt x="565" y="422"/>
                    <a:pt x="573" y="398"/>
                    <a:pt x="578" y="374"/>
                  </a:cubicBezTo>
                  <a:cubicBezTo>
                    <a:pt x="617" y="221"/>
                    <a:pt x="604" y="13"/>
                    <a:pt x="604" y="13"/>
                  </a:cubicBezTo>
                  <a:cubicBezTo>
                    <a:pt x="604" y="13"/>
                    <a:pt x="396" y="0"/>
                    <a:pt x="243" y="39"/>
                  </a:cubicBezTo>
                  <a:cubicBezTo>
                    <a:pt x="218" y="44"/>
                    <a:pt x="195" y="52"/>
                    <a:pt x="172" y="63"/>
                  </a:cubicBezTo>
                  <a:cubicBezTo>
                    <a:pt x="149" y="74"/>
                    <a:pt x="129" y="86"/>
                    <a:pt x="115" y="101"/>
                  </a:cubicBez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2233018"/>
            <a:ext cx="2088232" cy="64350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539552" y="3601170"/>
            <a:ext cx="2088232" cy="64350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6372200" y="2233018"/>
            <a:ext cx="2088232" cy="643508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372200" y="3601170"/>
            <a:ext cx="2088232" cy="643508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3244775" y="2049838"/>
            <a:ext cx="1104752" cy="649288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19635" y="2249140"/>
            <a:ext cx="916560" cy="649288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3535721" y="3413571"/>
            <a:ext cx="916560" cy="649288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772099" y="3529162"/>
            <a:ext cx="1104752" cy="649288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539552" y="1872978"/>
            <a:ext cx="2088232" cy="360040"/>
          </a:xfrm>
        </p:spPr>
        <p:txBody>
          <a:bodyPr>
            <a:noAutofit/>
          </a:bodyPr>
          <a:lstStyle>
            <a:lvl1pPr marL="0" indent="0" algn="r">
              <a:buNone/>
              <a:defRPr sz="2000" b="1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539552" y="3241130"/>
            <a:ext cx="2088232" cy="360040"/>
          </a:xfrm>
        </p:spPr>
        <p:txBody>
          <a:bodyPr>
            <a:noAutofit/>
          </a:bodyPr>
          <a:lstStyle>
            <a:lvl1pPr marL="0" indent="0" algn="r">
              <a:buNone/>
              <a:defRPr sz="2000" b="1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372200" y="1872978"/>
            <a:ext cx="2088232" cy="360040"/>
          </a:xfrm>
        </p:spPr>
        <p:txBody>
          <a:bodyPr>
            <a:noAutofit/>
          </a:bodyPr>
          <a:lstStyle>
            <a:lvl1pPr marL="0" indent="0" algn="l">
              <a:buNone/>
              <a:defRPr sz="2000" b="1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4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6372200" y="3241130"/>
            <a:ext cx="2088232" cy="360040"/>
          </a:xfrm>
        </p:spPr>
        <p:txBody>
          <a:bodyPr>
            <a:noAutofit/>
          </a:bodyPr>
          <a:lstStyle>
            <a:lvl1pPr marL="0" indent="0" algn="l">
              <a:buNone/>
              <a:defRPr sz="2000" b="1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Leaf Diagram - 4 Items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65414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cil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>
            <a:spLocks/>
          </p:cNvSpPr>
          <p:nvPr userDrawn="1"/>
        </p:nvSpPr>
        <p:spPr bwMode="auto">
          <a:xfrm>
            <a:off x="2977428" y="1479550"/>
            <a:ext cx="946151" cy="942975"/>
          </a:xfrm>
          <a:custGeom>
            <a:avLst/>
            <a:gdLst>
              <a:gd name="T0" fmla="*/ 261 w 312"/>
              <a:gd name="T1" fmla="*/ 58 h 311"/>
              <a:gd name="T2" fmla="*/ 257 w 312"/>
              <a:gd name="T3" fmla="*/ 54 h 311"/>
              <a:gd name="T4" fmla="*/ 254 w 312"/>
              <a:gd name="T5" fmla="*/ 51 h 311"/>
              <a:gd name="T6" fmla="*/ 225 w 312"/>
              <a:gd name="T7" fmla="*/ 32 h 311"/>
              <a:gd name="T8" fmla="*/ 189 w 312"/>
              <a:gd name="T9" fmla="*/ 19 h 311"/>
              <a:gd name="T10" fmla="*/ 7 w 312"/>
              <a:gd name="T11" fmla="*/ 6 h 311"/>
              <a:gd name="T12" fmla="*/ 20 w 312"/>
              <a:gd name="T13" fmla="*/ 189 h 311"/>
              <a:gd name="T14" fmla="*/ 32 w 312"/>
              <a:gd name="T15" fmla="*/ 224 h 311"/>
              <a:gd name="T16" fmla="*/ 51 w 312"/>
              <a:gd name="T17" fmla="*/ 253 h 311"/>
              <a:gd name="T18" fmla="*/ 55 w 312"/>
              <a:gd name="T19" fmla="*/ 257 h 311"/>
              <a:gd name="T20" fmla="*/ 58 w 312"/>
              <a:gd name="T21" fmla="*/ 260 h 311"/>
              <a:gd name="T22" fmla="*/ 87 w 312"/>
              <a:gd name="T23" fmla="*/ 279 h 311"/>
              <a:gd name="T24" fmla="*/ 123 w 312"/>
              <a:gd name="T25" fmla="*/ 292 h 311"/>
              <a:gd name="T26" fmla="*/ 306 w 312"/>
              <a:gd name="T27" fmla="*/ 305 h 311"/>
              <a:gd name="T28" fmla="*/ 292 w 312"/>
              <a:gd name="T29" fmla="*/ 122 h 311"/>
              <a:gd name="T30" fmla="*/ 280 w 312"/>
              <a:gd name="T31" fmla="*/ 87 h 311"/>
              <a:gd name="T32" fmla="*/ 261 w 312"/>
              <a:gd name="T33" fmla="*/ 58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12" h="311">
                <a:moveTo>
                  <a:pt x="261" y="58"/>
                </a:moveTo>
                <a:cubicBezTo>
                  <a:pt x="260" y="57"/>
                  <a:pt x="259" y="55"/>
                  <a:pt x="257" y="54"/>
                </a:cubicBezTo>
                <a:cubicBezTo>
                  <a:pt x="256" y="53"/>
                  <a:pt x="255" y="52"/>
                  <a:pt x="254" y="51"/>
                </a:cubicBezTo>
                <a:cubicBezTo>
                  <a:pt x="246" y="43"/>
                  <a:pt x="237" y="37"/>
                  <a:pt x="225" y="32"/>
                </a:cubicBezTo>
                <a:cubicBezTo>
                  <a:pt x="214" y="26"/>
                  <a:pt x="202" y="22"/>
                  <a:pt x="189" y="19"/>
                </a:cubicBezTo>
                <a:cubicBezTo>
                  <a:pt x="112" y="0"/>
                  <a:pt x="7" y="6"/>
                  <a:pt x="7" y="6"/>
                </a:cubicBezTo>
                <a:cubicBezTo>
                  <a:pt x="7" y="6"/>
                  <a:pt x="0" y="111"/>
                  <a:pt x="20" y="189"/>
                </a:cubicBezTo>
                <a:cubicBezTo>
                  <a:pt x="22" y="201"/>
                  <a:pt x="27" y="213"/>
                  <a:pt x="32" y="224"/>
                </a:cubicBezTo>
                <a:cubicBezTo>
                  <a:pt x="38" y="236"/>
                  <a:pt x="44" y="246"/>
                  <a:pt x="51" y="253"/>
                </a:cubicBezTo>
                <a:cubicBezTo>
                  <a:pt x="52" y="254"/>
                  <a:pt x="54" y="256"/>
                  <a:pt x="55" y="257"/>
                </a:cubicBezTo>
                <a:cubicBezTo>
                  <a:pt x="56" y="258"/>
                  <a:pt x="57" y="259"/>
                  <a:pt x="58" y="260"/>
                </a:cubicBezTo>
                <a:cubicBezTo>
                  <a:pt x="66" y="268"/>
                  <a:pt x="76" y="274"/>
                  <a:pt x="87" y="279"/>
                </a:cubicBezTo>
                <a:cubicBezTo>
                  <a:pt x="99" y="285"/>
                  <a:pt x="111" y="289"/>
                  <a:pt x="123" y="292"/>
                </a:cubicBezTo>
                <a:cubicBezTo>
                  <a:pt x="200" y="311"/>
                  <a:pt x="306" y="305"/>
                  <a:pt x="306" y="305"/>
                </a:cubicBezTo>
                <a:cubicBezTo>
                  <a:pt x="306" y="305"/>
                  <a:pt x="312" y="200"/>
                  <a:pt x="292" y="122"/>
                </a:cubicBezTo>
                <a:cubicBezTo>
                  <a:pt x="290" y="110"/>
                  <a:pt x="286" y="98"/>
                  <a:pt x="280" y="87"/>
                </a:cubicBezTo>
                <a:cubicBezTo>
                  <a:pt x="275" y="75"/>
                  <a:pt x="269" y="65"/>
                  <a:pt x="261" y="58"/>
                </a:cubicBezTo>
                <a:close/>
              </a:path>
            </a:pathLst>
          </a:custGeom>
          <a:solidFill>
            <a:srgbClr val="8DC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2" name="Freeform 7"/>
          <p:cNvSpPr>
            <a:spLocks/>
          </p:cNvSpPr>
          <p:nvPr userDrawn="1"/>
        </p:nvSpPr>
        <p:spPr bwMode="auto">
          <a:xfrm>
            <a:off x="3007591" y="1509713"/>
            <a:ext cx="885826" cy="882650"/>
          </a:xfrm>
          <a:custGeom>
            <a:avLst/>
            <a:gdLst>
              <a:gd name="T0" fmla="*/ 244 w 292"/>
              <a:gd name="T1" fmla="*/ 54 h 291"/>
              <a:gd name="T2" fmla="*/ 241 w 292"/>
              <a:gd name="T3" fmla="*/ 51 h 291"/>
              <a:gd name="T4" fmla="*/ 238 w 292"/>
              <a:gd name="T5" fmla="*/ 47 h 291"/>
              <a:gd name="T6" fmla="*/ 211 w 292"/>
              <a:gd name="T7" fmla="*/ 30 h 291"/>
              <a:gd name="T8" fmla="*/ 177 w 292"/>
              <a:gd name="T9" fmla="*/ 18 h 291"/>
              <a:gd name="T10" fmla="*/ 6 w 292"/>
              <a:gd name="T11" fmla="*/ 6 h 291"/>
              <a:gd name="T12" fmla="*/ 19 w 292"/>
              <a:gd name="T13" fmla="*/ 176 h 291"/>
              <a:gd name="T14" fmla="*/ 30 w 292"/>
              <a:gd name="T15" fmla="*/ 210 h 291"/>
              <a:gd name="T16" fmla="*/ 48 w 292"/>
              <a:gd name="T17" fmla="*/ 237 h 291"/>
              <a:gd name="T18" fmla="*/ 51 w 292"/>
              <a:gd name="T19" fmla="*/ 240 h 291"/>
              <a:gd name="T20" fmla="*/ 55 w 292"/>
              <a:gd name="T21" fmla="*/ 244 h 291"/>
              <a:gd name="T22" fmla="*/ 82 w 292"/>
              <a:gd name="T23" fmla="*/ 261 h 291"/>
              <a:gd name="T24" fmla="*/ 115 w 292"/>
              <a:gd name="T25" fmla="*/ 273 h 291"/>
              <a:gd name="T26" fmla="*/ 286 w 292"/>
              <a:gd name="T27" fmla="*/ 285 h 291"/>
              <a:gd name="T28" fmla="*/ 274 w 292"/>
              <a:gd name="T29" fmla="*/ 115 h 291"/>
              <a:gd name="T30" fmla="*/ 262 w 292"/>
              <a:gd name="T31" fmla="*/ 81 h 291"/>
              <a:gd name="T32" fmla="*/ 244 w 292"/>
              <a:gd name="T33" fmla="*/ 54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2" h="291">
                <a:moveTo>
                  <a:pt x="244" y="54"/>
                </a:moveTo>
                <a:cubicBezTo>
                  <a:pt x="243" y="53"/>
                  <a:pt x="242" y="52"/>
                  <a:pt x="241" y="51"/>
                </a:cubicBezTo>
                <a:cubicBezTo>
                  <a:pt x="240" y="50"/>
                  <a:pt x="239" y="48"/>
                  <a:pt x="238" y="47"/>
                </a:cubicBezTo>
                <a:cubicBezTo>
                  <a:pt x="231" y="40"/>
                  <a:pt x="221" y="34"/>
                  <a:pt x="211" y="30"/>
                </a:cubicBezTo>
                <a:cubicBezTo>
                  <a:pt x="200" y="24"/>
                  <a:pt x="189" y="20"/>
                  <a:pt x="177" y="18"/>
                </a:cubicBezTo>
                <a:cubicBezTo>
                  <a:pt x="105" y="0"/>
                  <a:pt x="6" y="6"/>
                  <a:pt x="6" y="6"/>
                </a:cubicBezTo>
                <a:cubicBezTo>
                  <a:pt x="6" y="6"/>
                  <a:pt x="0" y="104"/>
                  <a:pt x="19" y="176"/>
                </a:cubicBezTo>
                <a:cubicBezTo>
                  <a:pt x="21" y="188"/>
                  <a:pt x="25" y="199"/>
                  <a:pt x="30" y="210"/>
                </a:cubicBezTo>
                <a:cubicBezTo>
                  <a:pt x="35" y="221"/>
                  <a:pt x="41" y="230"/>
                  <a:pt x="48" y="237"/>
                </a:cubicBezTo>
                <a:cubicBezTo>
                  <a:pt x="49" y="238"/>
                  <a:pt x="50" y="239"/>
                  <a:pt x="51" y="240"/>
                </a:cubicBezTo>
                <a:cubicBezTo>
                  <a:pt x="53" y="241"/>
                  <a:pt x="54" y="243"/>
                  <a:pt x="55" y="244"/>
                </a:cubicBezTo>
                <a:cubicBezTo>
                  <a:pt x="62" y="251"/>
                  <a:pt x="71" y="257"/>
                  <a:pt x="82" y="261"/>
                </a:cubicBezTo>
                <a:cubicBezTo>
                  <a:pt x="92" y="267"/>
                  <a:pt x="104" y="271"/>
                  <a:pt x="115" y="273"/>
                </a:cubicBezTo>
                <a:cubicBezTo>
                  <a:pt x="188" y="291"/>
                  <a:pt x="286" y="285"/>
                  <a:pt x="286" y="285"/>
                </a:cubicBezTo>
                <a:cubicBezTo>
                  <a:pt x="286" y="285"/>
                  <a:pt x="292" y="187"/>
                  <a:pt x="274" y="115"/>
                </a:cubicBezTo>
                <a:cubicBezTo>
                  <a:pt x="271" y="103"/>
                  <a:pt x="268" y="92"/>
                  <a:pt x="262" y="81"/>
                </a:cubicBezTo>
                <a:cubicBezTo>
                  <a:pt x="257" y="70"/>
                  <a:pt x="251" y="61"/>
                  <a:pt x="244" y="54"/>
                </a:cubicBezTo>
                <a:close/>
              </a:path>
            </a:pathLst>
          </a:custGeom>
          <a:solidFill>
            <a:srgbClr val="AED6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3693391" y="2498725"/>
            <a:ext cx="431800" cy="2144713"/>
            <a:chOff x="3693391" y="2498725"/>
            <a:chExt cx="431800" cy="2144713"/>
          </a:xfrm>
        </p:grpSpPr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3693391" y="4203700"/>
              <a:ext cx="431800" cy="439738"/>
            </a:xfrm>
            <a:custGeom>
              <a:avLst/>
              <a:gdLst>
                <a:gd name="T0" fmla="*/ 0 w 272"/>
                <a:gd name="T1" fmla="*/ 48 h 277"/>
                <a:gd name="T2" fmla="*/ 0 w 272"/>
                <a:gd name="T3" fmla="*/ 0 h 277"/>
                <a:gd name="T4" fmla="*/ 272 w 272"/>
                <a:gd name="T5" fmla="*/ 0 h 277"/>
                <a:gd name="T6" fmla="*/ 272 w 272"/>
                <a:gd name="T7" fmla="*/ 48 h 277"/>
                <a:gd name="T8" fmla="*/ 203 w 272"/>
                <a:gd name="T9" fmla="*/ 162 h 277"/>
                <a:gd name="T10" fmla="*/ 170 w 272"/>
                <a:gd name="T11" fmla="*/ 218 h 277"/>
                <a:gd name="T12" fmla="*/ 136 w 272"/>
                <a:gd name="T13" fmla="*/ 277 h 277"/>
                <a:gd name="T14" fmla="*/ 101 w 272"/>
                <a:gd name="T15" fmla="*/ 218 h 277"/>
                <a:gd name="T16" fmla="*/ 67 w 272"/>
                <a:gd name="T17" fmla="*/ 162 h 277"/>
                <a:gd name="T18" fmla="*/ 0 w 272"/>
                <a:gd name="T19" fmla="*/ 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277">
                  <a:moveTo>
                    <a:pt x="0" y="48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272" y="48"/>
                  </a:lnTo>
                  <a:lnTo>
                    <a:pt x="203" y="162"/>
                  </a:lnTo>
                  <a:lnTo>
                    <a:pt x="170" y="218"/>
                  </a:lnTo>
                  <a:lnTo>
                    <a:pt x="136" y="277"/>
                  </a:lnTo>
                  <a:lnTo>
                    <a:pt x="101" y="218"/>
                  </a:lnTo>
                  <a:lnTo>
                    <a:pt x="67" y="162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EDE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3979141" y="2708275"/>
              <a:ext cx="146050" cy="1571625"/>
            </a:xfrm>
            <a:custGeom>
              <a:avLst/>
              <a:gdLst>
                <a:gd name="T0" fmla="*/ 0 w 48"/>
                <a:gd name="T1" fmla="*/ 518 h 518"/>
                <a:gd name="T2" fmla="*/ 0 w 48"/>
                <a:gd name="T3" fmla="*/ 0 h 518"/>
                <a:gd name="T4" fmla="*/ 48 w 48"/>
                <a:gd name="T5" fmla="*/ 0 h 518"/>
                <a:gd name="T6" fmla="*/ 48 w 48"/>
                <a:gd name="T7" fmla="*/ 163 h 518"/>
                <a:gd name="T8" fmla="*/ 48 w 48"/>
                <a:gd name="T9" fmla="*/ 163 h 518"/>
                <a:gd name="T10" fmla="*/ 48 w 48"/>
                <a:gd name="T11" fmla="*/ 518 h 518"/>
                <a:gd name="T12" fmla="*/ 24 w 48"/>
                <a:gd name="T13" fmla="*/ 502 h 518"/>
                <a:gd name="T14" fmla="*/ 0 w 48"/>
                <a:gd name="T15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18">
                  <a:moveTo>
                    <a:pt x="0" y="5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48" y="518"/>
                    <a:pt x="48" y="518"/>
                    <a:pt x="48" y="518"/>
                  </a:cubicBezTo>
                  <a:cubicBezTo>
                    <a:pt x="48" y="509"/>
                    <a:pt x="37" y="502"/>
                    <a:pt x="24" y="502"/>
                  </a:cubicBezTo>
                  <a:cubicBezTo>
                    <a:pt x="11" y="502"/>
                    <a:pt x="0" y="509"/>
                    <a:pt x="0" y="518"/>
                  </a:cubicBezTo>
                  <a:close/>
                </a:path>
              </a:pathLst>
            </a:custGeom>
            <a:solidFill>
              <a:srgbClr val="B7E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836266" y="2708275"/>
              <a:ext cx="142875" cy="1571625"/>
            </a:xfrm>
            <a:custGeom>
              <a:avLst/>
              <a:gdLst>
                <a:gd name="T0" fmla="*/ 0 w 47"/>
                <a:gd name="T1" fmla="*/ 518 h 518"/>
                <a:gd name="T2" fmla="*/ 0 w 47"/>
                <a:gd name="T3" fmla="*/ 0 h 518"/>
                <a:gd name="T4" fmla="*/ 47 w 47"/>
                <a:gd name="T5" fmla="*/ 0 h 518"/>
                <a:gd name="T6" fmla="*/ 47 w 47"/>
                <a:gd name="T7" fmla="*/ 518 h 518"/>
                <a:gd name="T8" fmla="*/ 24 w 47"/>
                <a:gd name="T9" fmla="*/ 502 h 518"/>
                <a:gd name="T10" fmla="*/ 0 w 47"/>
                <a:gd name="T11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18">
                  <a:moveTo>
                    <a:pt x="0" y="5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518"/>
                    <a:pt x="47" y="518"/>
                    <a:pt x="47" y="518"/>
                  </a:cubicBezTo>
                  <a:cubicBezTo>
                    <a:pt x="47" y="509"/>
                    <a:pt x="37" y="502"/>
                    <a:pt x="24" y="502"/>
                  </a:cubicBezTo>
                  <a:cubicBezTo>
                    <a:pt x="10" y="502"/>
                    <a:pt x="0" y="509"/>
                    <a:pt x="0" y="518"/>
                  </a:cubicBez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693391" y="2708275"/>
              <a:ext cx="142875" cy="1571625"/>
            </a:xfrm>
            <a:custGeom>
              <a:avLst/>
              <a:gdLst>
                <a:gd name="T0" fmla="*/ 0 w 47"/>
                <a:gd name="T1" fmla="*/ 518 h 518"/>
                <a:gd name="T2" fmla="*/ 0 w 47"/>
                <a:gd name="T3" fmla="*/ 0 h 518"/>
                <a:gd name="T4" fmla="*/ 47 w 47"/>
                <a:gd name="T5" fmla="*/ 0 h 518"/>
                <a:gd name="T6" fmla="*/ 47 w 47"/>
                <a:gd name="T7" fmla="*/ 518 h 518"/>
                <a:gd name="T8" fmla="*/ 23 w 47"/>
                <a:gd name="T9" fmla="*/ 502 h 518"/>
                <a:gd name="T10" fmla="*/ 0 w 47"/>
                <a:gd name="T11" fmla="*/ 516 h 518"/>
                <a:gd name="T12" fmla="*/ 0 w 47"/>
                <a:gd name="T13" fmla="*/ 517 h 518"/>
                <a:gd name="T14" fmla="*/ 0 w 47"/>
                <a:gd name="T15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518">
                  <a:moveTo>
                    <a:pt x="0" y="5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518"/>
                    <a:pt x="47" y="518"/>
                    <a:pt x="47" y="518"/>
                  </a:cubicBezTo>
                  <a:cubicBezTo>
                    <a:pt x="47" y="509"/>
                    <a:pt x="36" y="502"/>
                    <a:pt x="23" y="502"/>
                  </a:cubicBezTo>
                  <a:cubicBezTo>
                    <a:pt x="11" y="502"/>
                    <a:pt x="1" y="508"/>
                    <a:pt x="0" y="516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18"/>
                    <a:pt x="0" y="518"/>
                    <a:pt x="0" y="518"/>
                  </a:cubicBezTo>
                  <a:close/>
                </a:path>
              </a:pathLst>
            </a:custGeom>
            <a:solidFill>
              <a:srgbClr val="8DC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3693391" y="2498725"/>
              <a:ext cx="431800" cy="215900"/>
            </a:xfrm>
            <a:custGeom>
              <a:avLst/>
              <a:gdLst>
                <a:gd name="T0" fmla="*/ 71 w 142"/>
                <a:gd name="T1" fmla="*/ 0 h 71"/>
                <a:gd name="T2" fmla="*/ 0 w 142"/>
                <a:gd name="T3" fmla="*/ 71 h 71"/>
                <a:gd name="T4" fmla="*/ 142 w 142"/>
                <a:gd name="T5" fmla="*/ 71 h 71"/>
                <a:gd name="T6" fmla="*/ 71 w 14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71">
                  <a:moveTo>
                    <a:pt x="71" y="0"/>
                  </a:moveTo>
                  <a:cubicBezTo>
                    <a:pt x="31" y="0"/>
                    <a:pt x="0" y="32"/>
                    <a:pt x="0" y="71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32"/>
                    <a:pt x="110" y="0"/>
                    <a:pt x="71" y="0"/>
                  </a:cubicBez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3853729" y="4549775"/>
              <a:ext cx="109538" cy="93663"/>
            </a:xfrm>
            <a:custGeom>
              <a:avLst/>
              <a:gdLst>
                <a:gd name="T0" fmla="*/ 0 w 69"/>
                <a:gd name="T1" fmla="*/ 0 h 59"/>
                <a:gd name="T2" fmla="*/ 69 w 69"/>
                <a:gd name="T3" fmla="*/ 0 h 59"/>
                <a:gd name="T4" fmla="*/ 35 w 69"/>
                <a:gd name="T5" fmla="*/ 59 h 59"/>
                <a:gd name="T6" fmla="*/ 0 w 69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59">
                  <a:moveTo>
                    <a:pt x="0" y="0"/>
                  </a:moveTo>
                  <a:lnTo>
                    <a:pt x="69" y="0"/>
                  </a:lnTo>
                  <a:lnTo>
                    <a:pt x="35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19" name="Freeform 14"/>
          <p:cNvSpPr>
            <a:spLocks/>
          </p:cNvSpPr>
          <p:nvPr userDrawn="1"/>
        </p:nvSpPr>
        <p:spPr bwMode="auto">
          <a:xfrm>
            <a:off x="5138017" y="1476375"/>
            <a:ext cx="946151" cy="944563"/>
          </a:xfrm>
          <a:custGeom>
            <a:avLst/>
            <a:gdLst>
              <a:gd name="T0" fmla="*/ 51 w 312"/>
              <a:gd name="T1" fmla="*/ 58 h 311"/>
              <a:gd name="T2" fmla="*/ 55 w 312"/>
              <a:gd name="T3" fmla="*/ 54 h 311"/>
              <a:gd name="T4" fmla="*/ 58 w 312"/>
              <a:gd name="T5" fmla="*/ 51 h 311"/>
              <a:gd name="T6" fmla="*/ 87 w 312"/>
              <a:gd name="T7" fmla="*/ 32 h 311"/>
              <a:gd name="T8" fmla="*/ 123 w 312"/>
              <a:gd name="T9" fmla="*/ 20 h 311"/>
              <a:gd name="T10" fmla="*/ 305 w 312"/>
              <a:gd name="T11" fmla="*/ 6 h 311"/>
              <a:gd name="T12" fmla="*/ 292 w 312"/>
              <a:gd name="T13" fmla="*/ 189 h 311"/>
              <a:gd name="T14" fmla="*/ 280 w 312"/>
              <a:gd name="T15" fmla="*/ 225 h 311"/>
              <a:gd name="T16" fmla="*/ 261 w 312"/>
              <a:gd name="T17" fmla="*/ 253 h 311"/>
              <a:gd name="T18" fmla="*/ 257 w 312"/>
              <a:gd name="T19" fmla="*/ 257 h 311"/>
              <a:gd name="T20" fmla="*/ 254 w 312"/>
              <a:gd name="T21" fmla="*/ 261 h 311"/>
              <a:gd name="T22" fmla="*/ 225 w 312"/>
              <a:gd name="T23" fmla="*/ 280 h 311"/>
              <a:gd name="T24" fmla="*/ 189 w 312"/>
              <a:gd name="T25" fmla="*/ 292 h 311"/>
              <a:gd name="T26" fmla="*/ 6 w 312"/>
              <a:gd name="T27" fmla="*/ 305 h 311"/>
              <a:gd name="T28" fmla="*/ 20 w 312"/>
              <a:gd name="T29" fmla="*/ 123 h 311"/>
              <a:gd name="T30" fmla="*/ 32 w 312"/>
              <a:gd name="T31" fmla="*/ 87 h 311"/>
              <a:gd name="T32" fmla="*/ 51 w 312"/>
              <a:gd name="T33" fmla="*/ 58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12" h="311">
                <a:moveTo>
                  <a:pt x="51" y="58"/>
                </a:moveTo>
                <a:cubicBezTo>
                  <a:pt x="52" y="57"/>
                  <a:pt x="53" y="56"/>
                  <a:pt x="55" y="54"/>
                </a:cubicBezTo>
                <a:cubicBezTo>
                  <a:pt x="56" y="53"/>
                  <a:pt x="57" y="52"/>
                  <a:pt x="58" y="51"/>
                </a:cubicBezTo>
                <a:cubicBezTo>
                  <a:pt x="66" y="43"/>
                  <a:pt x="76" y="37"/>
                  <a:pt x="87" y="32"/>
                </a:cubicBezTo>
                <a:cubicBezTo>
                  <a:pt x="98" y="26"/>
                  <a:pt x="111" y="22"/>
                  <a:pt x="123" y="20"/>
                </a:cubicBezTo>
                <a:cubicBezTo>
                  <a:pt x="200" y="0"/>
                  <a:pt x="305" y="6"/>
                  <a:pt x="305" y="6"/>
                </a:cubicBezTo>
                <a:cubicBezTo>
                  <a:pt x="305" y="6"/>
                  <a:pt x="312" y="111"/>
                  <a:pt x="292" y="189"/>
                </a:cubicBezTo>
                <a:cubicBezTo>
                  <a:pt x="290" y="201"/>
                  <a:pt x="286" y="213"/>
                  <a:pt x="280" y="225"/>
                </a:cubicBezTo>
                <a:cubicBezTo>
                  <a:pt x="275" y="236"/>
                  <a:pt x="268" y="246"/>
                  <a:pt x="261" y="253"/>
                </a:cubicBezTo>
                <a:cubicBezTo>
                  <a:pt x="260" y="255"/>
                  <a:pt x="258" y="256"/>
                  <a:pt x="257" y="257"/>
                </a:cubicBezTo>
                <a:cubicBezTo>
                  <a:pt x="256" y="258"/>
                  <a:pt x="255" y="259"/>
                  <a:pt x="254" y="261"/>
                </a:cubicBezTo>
                <a:cubicBezTo>
                  <a:pt x="246" y="268"/>
                  <a:pt x="236" y="274"/>
                  <a:pt x="225" y="280"/>
                </a:cubicBezTo>
                <a:cubicBezTo>
                  <a:pt x="213" y="285"/>
                  <a:pt x="201" y="289"/>
                  <a:pt x="189" y="292"/>
                </a:cubicBezTo>
                <a:cubicBezTo>
                  <a:pt x="112" y="311"/>
                  <a:pt x="6" y="305"/>
                  <a:pt x="6" y="305"/>
                </a:cubicBezTo>
                <a:cubicBezTo>
                  <a:pt x="6" y="305"/>
                  <a:pt x="0" y="200"/>
                  <a:pt x="20" y="123"/>
                </a:cubicBezTo>
                <a:cubicBezTo>
                  <a:pt x="22" y="110"/>
                  <a:pt x="26" y="98"/>
                  <a:pt x="32" y="87"/>
                </a:cubicBezTo>
                <a:cubicBezTo>
                  <a:pt x="37" y="75"/>
                  <a:pt x="43" y="65"/>
                  <a:pt x="51" y="58"/>
                </a:cubicBezTo>
                <a:close/>
              </a:path>
            </a:pathLst>
          </a:custGeom>
          <a:solidFill>
            <a:srgbClr val="8DC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5168180" y="1506538"/>
            <a:ext cx="885826" cy="882650"/>
          </a:xfrm>
          <a:custGeom>
            <a:avLst/>
            <a:gdLst>
              <a:gd name="T0" fmla="*/ 48 w 292"/>
              <a:gd name="T1" fmla="*/ 54 h 291"/>
              <a:gd name="T2" fmla="*/ 51 w 292"/>
              <a:gd name="T3" fmla="*/ 51 h 291"/>
              <a:gd name="T4" fmla="*/ 54 w 292"/>
              <a:gd name="T5" fmla="*/ 47 h 291"/>
              <a:gd name="T6" fmla="*/ 81 w 292"/>
              <a:gd name="T7" fmla="*/ 30 h 291"/>
              <a:gd name="T8" fmla="*/ 115 w 292"/>
              <a:gd name="T9" fmla="*/ 18 h 291"/>
              <a:gd name="T10" fmla="*/ 286 w 292"/>
              <a:gd name="T11" fmla="*/ 6 h 291"/>
              <a:gd name="T12" fmla="*/ 273 w 292"/>
              <a:gd name="T13" fmla="*/ 177 h 291"/>
              <a:gd name="T14" fmla="*/ 262 w 292"/>
              <a:gd name="T15" fmla="*/ 210 h 291"/>
              <a:gd name="T16" fmla="*/ 244 w 292"/>
              <a:gd name="T17" fmla="*/ 237 h 291"/>
              <a:gd name="T18" fmla="*/ 241 w 292"/>
              <a:gd name="T19" fmla="*/ 240 h 291"/>
              <a:gd name="T20" fmla="*/ 237 w 292"/>
              <a:gd name="T21" fmla="*/ 244 h 291"/>
              <a:gd name="T22" fmla="*/ 210 w 292"/>
              <a:gd name="T23" fmla="*/ 262 h 291"/>
              <a:gd name="T24" fmla="*/ 177 w 292"/>
              <a:gd name="T25" fmla="*/ 273 h 291"/>
              <a:gd name="T26" fmla="*/ 6 w 292"/>
              <a:gd name="T27" fmla="*/ 286 h 291"/>
              <a:gd name="T28" fmla="*/ 18 w 292"/>
              <a:gd name="T29" fmla="*/ 115 h 291"/>
              <a:gd name="T30" fmla="*/ 30 w 292"/>
              <a:gd name="T31" fmla="*/ 81 h 291"/>
              <a:gd name="T32" fmla="*/ 48 w 292"/>
              <a:gd name="T33" fmla="*/ 54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2" h="291">
                <a:moveTo>
                  <a:pt x="48" y="54"/>
                </a:moveTo>
                <a:cubicBezTo>
                  <a:pt x="49" y="53"/>
                  <a:pt x="50" y="52"/>
                  <a:pt x="51" y="51"/>
                </a:cubicBezTo>
                <a:cubicBezTo>
                  <a:pt x="52" y="50"/>
                  <a:pt x="53" y="49"/>
                  <a:pt x="54" y="47"/>
                </a:cubicBezTo>
                <a:cubicBezTo>
                  <a:pt x="61" y="40"/>
                  <a:pt x="71" y="35"/>
                  <a:pt x="81" y="30"/>
                </a:cubicBezTo>
                <a:cubicBezTo>
                  <a:pt x="92" y="24"/>
                  <a:pt x="103" y="20"/>
                  <a:pt x="115" y="18"/>
                </a:cubicBezTo>
                <a:cubicBezTo>
                  <a:pt x="187" y="0"/>
                  <a:pt x="286" y="6"/>
                  <a:pt x="286" y="6"/>
                </a:cubicBezTo>
                <a:cubicBezTo>
                  <a:pt x="286" y="6"/>
                  <a:pt x="292" y="104"/>
                  <a:pt x="273" y="177"/>
                </a:cubicBezTo>
                <a:cubicBezTo>
                  <a:pt x="271" y="188"/>
                  <a:pt x="267" y="199"/>
                  <a:pt x="262" y="210"/>
                </a:cubicBezTo>
                <a:cubicBezTo>
                  <a:pt x="257" y="221"/>
                  <a:pt x="251" y="230"/>
                  <a:pt x="244" y="237"/>
                </a:cubicBezTo>
                <a:cubicBezTo>
                  <a:pt x="243" y="238"/>
                  <a:pt x="242" y="239"/>
                  <a:pt x="241" y="240"/>
                </a:cubicBezTo>
                <a:cubicBezTo>
                  <a:pt x="240" y="242"/>
                  <a:pt x="238" y="243"/>
                  <a:pt x="237" y="244"/>
                </a:cubicBezTo>
                <a:cubicBezTo>
                  <a:pt x="230" y="251"/>
                  <a:pt x="221" y="257"/>
                  <a:pt x="210" y="262"/>
                </a:cubicBezTo>
                <a:cubicBezTo>
                  <a:pt x="200" y="267"/>
                  <a:pt x="188" y="271"/>
                  <a:pt x="177" y="273"/>
                </a:cubicBezTo>
                <a:cubicBezTo>
                  <a:pt x="105" y="291"/>
                  <a:pt x="6" y="286"/>
                  <a:pt x="6" y="286"/>
                </a:cubicBezTo>
                <a:cubicBezTo>
                  <a:pt x="6" y="286"/>
                  <a:pt x="0" y="187"/>
                  <a:pt x="18" y="115"/>
                </a:cubicBezTo>
                <a:cubicBezTo>
                  <a:pt x="21" y="103"/>
                  <a:pt x="25" y="92"/>
                  <a:pt x="30" y="81"/>
                </a:cubicBezTo>
                <a:cubicBezTo>
                  <a:pt x="35" y="70"/>
                  <a:pt x="41" y="61"/>
                  <a:pt x="48" y="54"/>
                </a:cubicBezTo>
                <a:close/>
              </a:path>
            </a:pathLst>
          </a:custGeom>
          <a:solidFill>
            <a:srgbClr val="66A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936405" y="2495550"/>
            <a:ext cx="431800" cy="2144713"/>
            <a:chOff x="4936405" y="2495550"/>
            <a:chExt cx="431800" cy="2144713"/>
          </a:xfrm>
        </p:grpSpPr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4939580" y="4203700"/>
              <a:ext cx="428625" cy="436563"/>
            </a:xfrm>
            <a:custGeom>
              <a:avLst/>
              <a:gdLst>
                <a:gd name="T0" fmla="*/ 0 w 270"/>
                <a:gd name="T1" fmla="*/ 48 h 275"/>
                <a:gd name="T2" fmla="*/ 0 w 270"/>
                <a:gd name="T3" fmla="*/ 0 h 275"/>
                <a:gd name="T4" fmla="*/ 270 w 270"/>
                <a:gd name="T5" fmla="*/ 0 h 275"/>
                <a:gd name="T6" fmla="*/ 270 w 270"/>
                <a:gd name="T7" fmla="*/ 48 h 275"/>
                <a:gd name="T8" fmla="*/ 203 w 270"/>
                <a:gd name="T9" fmla="*/ 160 h 275"/>
                <a:gd name="T10" fmla="*/ 169 w 270"/>
                <a:gd name="T11" fmla="*/ 218 h 275"/>
                <a:gd name="T12" fmla="*/ 134 w 270"/>
                <a:gd name="T13" fmla="*/ 275 h 275"/>
                <a:gd name="T14" fmla="*/ 100 w 270"/>
                <a:gd name="T15" fmla="*/ 218 h 275"/>
                <a:gd name="T16" fmla="*/ 67 w 270"/>
                <a:gd name="T17" fmla="*/ 160 h 275"/>
                <a:gd name="T18" fmla="*/ 0 w 270"/>
                <a:gd name="T19" fmla="*/ 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275">
                  <a:moveTo>
                    <a:pt x="0" y="48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48"/>
                  </a:lnTo>
                  <a:lnTo>
                    <a:pt x="203" y="160"/>
                  </a:lnTo>
                  <a:lnTo>
                    <a:pt x="169" y="218"/>
                  </a:lnTo>
                  <a:lnTo>
                    <a:pt x="134" y="275"/>
                  </a:lnTo>
                  <a:lnTo>
                    <a:pt x="100" y="218"/>
                  </a:lnTo>
                  <a:lnTo>
                    <a:pt x="67" y="16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EDE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>
              <a:off x="5225330" y="2708275"/>
              <a:ext cx="142875" cy="1571625"/>
            </a:xfrm>
            <a:custGeom>
              <a:avLst/>
              <a:gdLst>
                <a:gd name="T0" fmla="*/ 0 w 47"/>
                <a:gd name="T1" fmla="*/ 518 h 518"/>
                <a:gd name="T2" fmla="*/ 0 w 47"/>
                <a:gd name="T3" fmla="*/ 0 h 518"/>
                <a:gd name="T4" fmla="*/ 47 w 47"/>
                <a:gd name="T5" fmla="*/ 0 h 518"/>
                <a:gd name="T6" fmla="*/ 47 w 47"/>
                <a:gd name="T7" fmla="*/ 162 h 518"/>
                <a:gd name="T8" fmla="*/ 47 w 47"/>
                <a:gd name="T9" fmla="*/ 162 h 518"/>
                <a:gd name="T10" fmla="*/ 47 w 47"/>
                <a:gd name="T11" fmla="*/ 518 h 518"/>
                <a:gd name="T12" fmla="*/ 24 w 47"/>
                <a:gd name="T13" fmla="*/ 501 h 518"/>
                <a:gd name="T14" fmla="*/ 0 w 47"/>
                <a:gd name="T15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518">
                  <a:moveTo>
                    <a:pt x="0" y="5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47" y="518"/>
                    <a:pt x="47" y="518"/>
                    <a:pt x="47" y="518"/>
                  </a:cubicBezTo>
                  <a:cubicBezTo>
                    <a:pt x="47" y="509"/>
                    <a:pt x="37" y="501"/>
                    <a:pt x="24" y="501"/>
                  </a:cubicBezTo>
                  <a:cubicBezTo>
                    <a:pt x="11" y="501"/>
                    <a:pt x="0" y="509"/>
                    <a:pt x="0" y="518"/>
                  </a:cubicBezTo>
                  <a:close/>
                </a:path>
              </a:pathLst>
            </a:custGeom>
            <a:solidFill>
              <a:srgbClr val="95C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>
              <a:off x="5082455" y="2708275"/>
              <a:ext cx="142875" cy="1571625"/>
            </a:xfrm>
            <a:custGeom>
              <a:avLst/>
              <a:gdLst>
                <a:gd name="T0" fmla="*/ 0 w 47"/>
                <a:gd name="T1" fmla="*/ 518 h 518"/>
                <a:gd name="T2" fmla="*/ 0 w 47"/>
                <a:gd name="T3" fmla="*/ 0 h 518"/>
                <a:gd name="T4" fmla="*/ 47 w 47"/>
                <a:gd name="T5" fmla="*/ 0 h 518"/>
                <a:gd name="T6" fmla="*/ 47 w 47"/>
                <a:gd name="T7" fmla="*/ 518 h 518"/>
                <a:gd name="T8" fmla="*/ 24 w 47"/>
                <a:gd name="T9" fmla="*/ 501 h 518"/>
                <a:gd name="T10" fmla="*/ 0 w 47"/>
                <a:gd name="T11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18">
                  <a:moveTo>
                    <a:pt x="0" y="5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518"/>
                    <a:pt x="47" y="518"/>
                    <a:pt x="47" y="518"/>
                  </a:cubicBezTo>
                  <a:cubicBezTo>
                    <a:pt x="47" y="509"/>
                    <a:pt x="37" y="501"/>
                    <a:pt x="24" y="501"/>
                  </a:cubicBezTo>
                  <a:cubicBezTo>
                    <a:pt x="10" y="501"/>
                    <a:pt x="0" y="509"/>
                    <a:pt x="0" y="518"/>
                  </a:cubicBezTo>
                  <a:close/>
                </a:path>
              </a:pathLst>
            </a:cu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4936405" y="2708275"/>
              <a:ext cx="146050" cy="1571625"/>
            </a:xfrm>
            <a:custGeom>
              <a:avLst/>
              <a:gdLst>
                <a:gd name="T0" fmla="*/ 0 w 48"/>
                <a:gd name="T1" fmla="*/ 518 h 518"/>
                <a:gd name="T2" fmla="*/ 0 w 48"/>
                <a:gd name="T3" fmla="*/ 0 h 518"/>
                <a:gd name="T4" fmla="*/ 48 w 48"/>
                <a:gd name="T5" fmla="*/ 0 h 518"/>
                <a:gd name="T6" fmla="*/ 48 w 48"/>
                <a:gd name="T7" fmla="*/ 518 h 518"/>
                <a:gd name="T8" fmla="*/ 24 w 48"/>
                <a:gd name="T9" fmla="*/ 501 h 518"/>
                <a:gd name="T10" fmla="*/ 1 w 48"/>
                <a:gd name="T11" fmla="*/ 515 h 518"/>
                <a:gd name="T12" fmla="*/ 1 w 48"/>
                <a:gd name="T13" fmla="*/ 516 h 518"/>
                <a:gd name="T14" fmla="*/ 0 w 48"/>
                <a:gd name="T15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18">
                  <a:moveTo>
                    <a:pt x="0" y="5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518"/>
                    <a:pt x="48" y="518"/>
                    <a:pt x="48" y="518"/>
                  </a:cubicBezTo>
                  <a:cubicBezTo>
                    <a:pt x="48" y="509"/>
                    <a:pt x="37" y="501"/>
                    <a:pt x="24" y="501"/>
                  </a:cubicBezTo>
                  <a:cubicBezTo>
                    <a:pt x="12" y="501"/>
                    <a:pt x="2" y="507"/>
                    <a:pt x="1" y="515"/>
                  </a:cubicBezTo>
                  <a:cubicBezTo>
                    <a:pt x="1" y="516"/>
                    <a:pt x="1" y="516"/>
                    <a:pt x="1" y="516"/>
                  </a:cubicBezTo>
                  <a:cubicBezTo>
                    <a:pt x="0" y="517"/>
                    <a:pt x="0" y="517"/>
                    <a:pt x="0" y="518"/>
                  </a:cubicBezTo>
                  <a:close/>
                </a:path>
              </a:pathLst>
            </a:custGeom>
            <a:solidFill>
              <a:srgbClr val="528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4936405" y="2495550"/>
              <a:ext cx="431800" cy="215900"/>
            </a:xfrm>
            <a:custGeom>
              <a:avLst/>
              <a:gdLst>
                <a:gd name="T0" fmla="*/ 71 w 142"/>
                <a:gd name="T1" fmla="*/ 0 h 71"/>
                <a:gd name="T2" fmla="*/ 0 w 142"/>
                <a:gd name="T3" fmla="*/ 71 h 71"/>
                <a:gd name="T4" fmla="*/ 142 w 142"/>
                <a:gd name="T5" fmla="*/ 71 h 71"/>
                <a:gd name="T6" fmla="*/ 71 w 14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71">
                  <a:moveTo>
                    <a:pt x="71" y="0"/>
                  </a:moveTo>
                  <a:cubicBezTo>
                    <a:pt x="32" y="0"/>
                    <a:pt x="0" y="32"/>
                    <a:pt x="0" y="71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32"/>
                    <a:pt x="111" y="0"/>
                    <a:pt x="71" y="0"/>
                  </a:cubicBezTo>
                  <a:close/>
                </a:path>
              </a:pathLst>
            </a:cu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5098330" y="4549775"/>
              <a:ext cx="109538" cy="90488"/>
            </a:xfrm>
            <a:custGeom>
              <a:avLst/>
              <a:gdLst>
                <a:gd name="T0" fmla="*/ 0 w 69"/>
                <a:gd name="T1" fmla="*/ 0 h 57"/>
                <a:gd name="T2" fmla="*/ 69 w 69"/>
                <a:gd name="T3" fmla="*/ 0 h 57"/>
                <a:gd name="T4" fmla="*/ 34 w 69"/>
                <a:gd name="T5" fmla="*/ 57 h 57"/>
                <a:gd name="T6" fmla="*/ 0 w 69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57">
                  <a:moveTo>
                    <a:pt x="0" y="0"/>
                  </a:moveTo>
                  <a:lnTo>
                    <a:pt x="69" y="0"/>
                  </a:lnTo>
                  <a:lnTo>
                    <a:pt x="34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67544" y="2665066"/>
            <a:ext cx="2592288" cy="1756915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67544" y="2305026"/>
            <a:ext cx="2592288" cy="360040"/>
          </a:xfrm>
        </p:spPr>
        <p:txBody>
          <a:bodyPr>
            <a:noAutofit/>
          </a:bodyPr>
          <a:lstStyle>
            <a:lvl1pPr marL="0" indent="0" algn="r">
              <a:buNone/>
              <a:defRPr sz="22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23" name="Text Placeholder 2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012160" y="2665066"/>
            <a:ext cx="2592288" cy="175691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24" name="Text Placeholder 20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012160" y="2305026"/>
            <a:ext cx="2592288" cy="360040"/>
          </a:xfrm>
        </p:spPr>
        <p:txBody>
          <a:bodyPr>
            <a:noAutofit/>
          </a:bodyPr>
          <a:lstStyle>
            <a:lvl1pPr marL="0" indent="0" algn="l">
              <a:buNone/>
              <a:defRPr sz="22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3131840" y="1635646"/>
            <a:ext cx="575568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28" name="Text Placeholder 10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292576" y="1635646"/>
            <a:ext cx="575568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  <p:sp>
        <p:nvSpPr>
          <p:cNvPr id="3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Pencils Infographic</a:t>
            </a:r>
          </a:p>
        </p:txBody>
      </p:sp>
      <p:sp>
        <p:nvSpPr>
          <p:cNvPr id="33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329406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and Mile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6" y="2808496"/>
            <a:ext cx="7602748" cy="59157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331640" y="1851670"/>
            <a:ext cx="978247" cy="1316174"/>
            <a:chOff x="6042025" y="1973214"/>
            <a:chExt cx="978247" cy="1316174"/>
          </a:xfrm>
        </p:grpSpPr>
        <p:grpSp>
          <p:nvGrpSpPr>
            <p:cNvPr id="42" name="Group 4"/>
            <p:cNvGrpSpPr>
              <a:grpSpLocks noChangeAspect="1"/>
            </p:cNvGrpSpPr>
            <p:nvPr userDrawn="1"/>
          </p:nvGrpSpPr>
          <p:grpSpPr bwMode="auto">
            <a:xfrm>
              <a:off x="6042025" y="2419348"/>
              <a:ext cx="400050" cy="733425"/>
              <a:chOff x="3806" y="1524"/>
              <a:chExt cx="252" cy="462"/>
            </a:xfrm>
          </p:grpSpPr>
          <p:sp>
            <p:nvSpPr>
              <p:cNvPr id="43" name="Freeform 5"/>
              <p:cNvSpPr>
                <a:spLocks/>
              </p:cNvSpPr>
              <p:nvPr userDrawn="1"/>
            </p:nvSpPr>
            <p:spPr bwMode="auto">
              <a:xfrm>
                <a:off x="3806" y="1524"/>
                <a:ext cx="126" cy="327"/>
              </a:xfrm>
              <a:custGeom>
                <a:avLst/>
                <a:gdLst>
                  <a:gd name="T0" fmla="*/ 293 w 293"/>
                  <a:gd name="T1" fmla="*/ 0 h 761"/>
                  <a:gd name="T2" fmla="*/ 293 w 293"/>
                  <a:gd name="T3" fmla="*/ 761 h 761"/>
                  <a:gd name="T4" fmla="*/ 0 w 293"/>
                  <a:gd name="T5" fmla="*/ 468 h 761"/>
                  <a:gd name="T6" fmla="*/ 293 w 293"/>
                  <a:gd name="T7" fmla="*/ 0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" h="761">
                    <a:moveTo>
                      <a:pt x="293" y="0"/>
                    </a:moveTo>
                    <a:cubicBezTo>
                      <a:pt x="293" y="761"/>
                      <a:pt x="293" y="761"/>
                      <a:pt x="293" y="761"/>
                    </a:cubicBezTo>
                    <a:cubicBezTo>
                      <a:pt x="131" y="761"/>
                      <a:pt x="0" y="630"/>
                      <a:pt x="0" y="468"/>
                    </a:cubicBezTo>
                    <a:cubicBezTo>
                      <a:pt x="0" y="307"/>
                      <a:pt x="131" y="0"/>
                      <a:pt x="293" y="0"/>
                    </a:cubicBezTo>
                    <a:close/>
                  </a:path>
                </a:pathLst>
              </a:custGeom>
              <a:solidFill>
                <a:srgbClr val="A6D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 userDrawn="1"/>
            </p:nvSpPr>
            <p:spPr bwMode="auto">
              <a:xfrm>
                <a:off x="3932" y="1524"/>
                <a:ext cx="126" cy="327"/>
              </a:xfrm>
              <a:custGeom>
                <a:avLst/>
                <a:gdLst>
                  <a:gd name="T0" fmla="*/ 293 w 293"/>
                  <a:gd name="T1" fmla="*/ 468 h 761"/>
                  <a:gd name="T2" fmla="*/ 0 w 293"/>
                  <a:gd name="T3" fmla="*/ 761 h 761"/>
                  <a:gd name="T4" fmla="*/ 0 w 293"/>
                  <a:gd name="T5" fmla="*/ 0 h 761"/>
                  <a:gd name="T6" fmla="*/ 293 w 293"/>
                  <a:gd name="T7" fmla="*/ 468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" h="761">
                    <a:moveTo>
                      <a:pt x="293" y="468"/>
                    </a:moveTo>
                    <a:cubicBezTo>
                      <a:pt x="293" y="630"/>
                      <a:pt x="162" y="761"/>
                      <a:pt x="0" y="7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2" y="0"/>
                      <a:pt x="293" y="307"/>
                      <a:pt x="293" y="468"/>
                    </a:cubicBezTo>
                    <a:close/>
                  </a:path>
                </a:pathLst>
              </a:custGeom>
              <a:solidFill>
                <a:srgbClr val="83B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5" name="Oval 7"/>
              <p:cNvSpPr>
                <a:spLocks noChangeArrowheads="1"/>
              </p:cNvSpPr>
              <p:nvPr userDrawn="1"/>
            </p:nvSpPr>
            <p:spPr bwMode="auto">
              <a:xfrm>
                <a:off x="3806" y="1938"/>
                <a:ext cx="252" cy="48"/>
              </a:xfrm>
              <a:prstGeom prst="ellipse">
                <a:avLst/>
              </a:prstGeom>
              <a:solidFill>
                <a:srgbClr val="66A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6" name="Freeform 8"/>
              <p:cNvSpPr>
                <a:spLocks/>
              </p:cNvSpPr>
              <p:nvPr userDrawn="1"/>
            </p:nvSpPr>
            <p:spPr bwMode="auto">
              <a:xfrm>
                <a:off x="3930" y="1796"/>
                <a:ext cx="7" cy="166"/>
              </a:xfrm>
              <a:custGeom>
                <a:avLst/>
                <a:gdLst>
                  <a:gd name="T0" fmla="*/ 16 w 16"/>
                  <a:gd name="T1" fmla="*/ 0 h 388"/>
                  <a:gd name="T2" fmla="*/ 16 w 16"/>
                  <a:gd name="T3" fmla="*/ 388 h 388"/>
                  <a:gd name="T4" fmla="*/ 0 w 16"/>
                  <a:gd name="T5" fmla="*/ 388 h 388"/>
                  <a:gd name="T6" fmla="*/ 0 w 16"/>
                  <a:gd name="T7" fmla="*/ 6 h 388"/>
                  <a:gd name="T8" fmla="*/ 5 w 16"/>
                  <a:gd name="T9" fmla="*/ 3 h 388"/>
                  <a:gd name="T10" fmla="*/ 10 w 16"/>
                  <a:gd name="T11" fmla="*/ 0 h 388"/>
                  <a:gd name="T12" fmla="*/ 16 w 16"/>
                  <a:gd name="T13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88">
                    <a:moveTo>
                      <a:pt x="16" y="0"/>
                    </a:moveTo>
                    <a:cubicBezTo>
                      <a:pt x="16" y="388"/>
                      <a:pt x="16" y="388"/>
                      <a:pt x="16" y="388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3" y="4"/>
                      <a:pt x="5" y="3"/>
                    </a:cubicBezTo>
                    <a:cubicBezTo>
                      <a:pt x="6" y="2"/>
                      <a:pt x="8" y="1"/>
                      <a:pt x="1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7C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7" name="Freeform 9"/>
              <p:cNvSpPr>
                <a:spLocks/>
              </p:cNvSpPr>
              <p:nvPr userDrawn="1"/>
            </p:nvSpPr>
            <p:spPr bwMode="auto">
              <a:xfrm>
                <a:off x="3932" y="1786"/>
                <a:ext cx="17" cy="176"/>
              </a:xfrm>
              <a:custGeom>
                <a:avLst/>
                <a:gdLst>
                  <a:gd name="T0" fmla="*/ 39 w 39"/>
                  <a:gd name="T1" fmla="*/ 0 h 410"/>
                  <a:gd name="T2" fmla="*/ 39 w 39"/>
                  <a:gd name="T3" fmla="*/ 410 h 410"/>
                  <a:gd name="T4" fmla="*/ 0 w 39"/>
                  <a:gd name="T5" fmla="*/ 410 h 410"/>
                  <a:gd name="T6" fmla="*/ 0 w 39"/>
                  <a:gd name="T7" fmla="*/ 25 h 410"/>
                  <a:gd name="T8" fmla="*/ 5 w 39"/>
                  <a:gd name="T9" fmla="*/ 22 h 410"/>
                  <a:gd name="T10" fmla="*/ 39 w 39"/>
                  <a:gd name="T11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10">
                    <a:moveTo>
                      <a:pt x="39" y="0"/>
                    </a:moveTo>
                    <a:cubicBezTo>
                      <a:pt x="39" y="410"/>
                      <a:pt x="39" y="410"/>
                      <a:pt x="39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3" y="23"/>
                      <a:pt x="5" y="22"/>
                    </a:cubicBezTo>
                    <a:cubicBezTo>
                      <a:pt x="18" y="15"/>
                      <a:pt x="29" y="7"/>
                      <a:pt x="39" y="0"/>
                    </a:cubicBezTo>
                    <a:close/>
                  </a:path>
                </a:pathLst>
              </a:custGeom>
              <a:solidFill>
                <a:srgbClr val="6D5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 userDrawn="1"/>
            </p:nvSpPr>
            <p:spPr bwMode="auto">
              <a:xfrm>
                <a:off x="3915" y="1797"/>
                <a:ext cx="17" cy="165"/>
              </a:xfrm>
              <a:custGeom>
                <a:avLst/>
                <a:gdLst>
                  <a:gd name="T0" fmla="*/ 39 w 39"/>
                  <a:gd name="T1" fmla="*/ 0 h 385"/>
                  <a:gd name="T2" fmla="*/ 39 w 39"/>
                  <a:gd name="T3" fmla="*/ 385 h 385"/>
                  <a:gd name="T4" fmla="*/ 0 w 39"/>
                  <a:gd name="T5" fmla="*/ 385 h 385"/>
                  <a:gd name="T6" fmla="*/ 0 w 39"/>
                  <a:gd name="T7" fmla="*/ 19 h 385"/>
                  <a:gd name="T8" fmla="*/ 34 w 39"/>
                  <a:gd name="T9" fmla="*/ 3 h 385"/>
                  <a:gd name="T10" fmla="*/ 39 w 39"/>
                  <a:gd name="T11" fmla="*/ 0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85">
                    <a:moveTo>
                      <a:pt x="39" y="0"/>
                    </a:moveTo>
                    <a:cubicBezTo>
                      <a:pt x="39" y="385"/>
                      <a:pt x="39" y="385"/>
                      <a:pt x="39" y="385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14"/>
                      <a:pt x="23" y="9"/>
                      <a:pt x="34" y="3"/>
                    </a:cubicBezTo>
                    <a:cubicBezTo>
                      <a:pt x="35" y="2"/>
                      <a:pt x="37" y="1"/>
                      <a:pt x="39" y="0"/>
                    </a:cubicBezTo>
                    <a:close/>
                  </a:path>
                </a:pathLst>
              </a:custGeom>
              <a:solidFill>
                <a:srgbClr val="7C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9" name="Freeform 11"/>
              <p:cNvSpPr>
                <a:spLocks/>
              </p:cNvSpPr>
              <p:nvPr userDrawn="1"/>
            </p:nvSpPr>
            <p:spPr bwMode="auto">
              <a:xfrm>
                <a:off x="3864" y="1804"/>
                <a:ext cx="60" cy="31"/>
              </a:xfrm>
              <a:custGeom>
                <a:avLst/>
                <a:gdLst>
                  <a:gd name="T0" fmla="*/ 140 w 140"/>
                  <a:gd name="T1" fmla="*/ 30 h 72"/>
                  <a:gd name="T2" fmla="*/ 103 w 140"/>
                  <a:gd name="T3" fmla="*/ 30 h 72"/>
                  <a:gd name="T4" fmla="*/ 67 w 140"/>
                  <a:gd name="T5" fmla="*/ 28 h 72"/>
                  <a:gd name="T6" fmla="*/ 31 w 140"/>
                  <a:gd name="T7" fmla="*/ 20 h 72"/>
                  <a:gd name="T8" fmla="*/ 0 w 140"/>
                  <a:gd name="T9" fmla="*/ 0 h 72"/>
                  <a:gd name="T10" fmla="*/ 26 w 140"/>
                  <a:gd name="T11" fmla="*/ 29 h 72"/>
                  <a:gd name="T12" fmla="*/ 61 w 140"/>
                  <a:gd name="T13" fmla="*/ 48 h 72"/>
                  <a:gd name="T14" fmla="*/ 98 w 140"/>
                  <a:gd name="T15" fmla="*/ 62 h 72"/>
                  <a:gd name="T16" fmla="*/ 137 w 140"/>
                  <a:gd name="T17" fmla="*/ 72 h 72"/>
                  <a:gd name="T18" fmla="*/ 140 w 140"/>
                  <a:gd name="T19" fmla="*/ 3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72">
                    <a:moveTo>
                      <a:pt x="140" y="30"/>
                    </a:moveTo>
                    <a:cubicBezTo>
                      <a:pt x="128" y="31"/>
                      <a:pt x="116" y="31"/>
                      <a:pt x="103" y="30"/>
                    </a:cubicBezTo>
                    <a:cubicBezTo>
                      <a:pt x="91" y="30"/>
                      <a:pt x="79" y="29"/>
                      <a:pt x="67" y="28"/>
                    </a:cubicBezTo>
                    <a:cubicBezTo>
                      <a:pt x="54" y="26"/>
                      <a:pt x="42" y="24"/>
                      <a:pt x="31" y="20"/>
                    </a:cubicBezTo>
                    <a:cubicBezTo>
                      <a:pt x="19" y="16"/>
                      <a:pt x="8" y="10"/>
                      <a:pt x="0" y="0"/>
                    </a:cubicBezTo>
                    <a:cubicBezTo>
                      <a:pt x="4" y="12"/>
                      <a:pt x="15" y="22"/>
                      <a:pt x="26" y="29"/>
                    </a:cubicBezTo>
                    <a:cubicBezTo>
                      <a:pt x="37" y="37"/>
                      <a:pt x="49" y="43"/>
                      <a:pt x="61" y="48"/>
                    </a:cubicBezTo>
                    <a:cubicBezTo>
                      <a:pt x="73" y="54"/>
                      <a:pt x="85" y="58"/>
                      <a:pt x="98" y="62"/>
                    </a:cubicBezTo>
                    <a:cubicBezTo>
                      <a:pt x="111" y="66"/>
                      <a:pt x="123" y="69"/>
                      <a:pt x="137" y="72"/>
                    </a:cubicBezTo>
                    <a:lnTo>
                      <a:pt x="140" y="30"/>
                    </a:lnTo>
                    <a:close/>
                  </a:path>
                </a:pathLst>
              </a:custGeom>
              <a:solidFill>
                <a:srgbClr val="7C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295" y="1973214"/>
              <a:ext cx="725977" cy="1316174"/>
            </a:xfrm>
            <a:prstGeom prst="rect">
              <a:avLst/>
            </a:prstGeom>
          </p:spPr>
        </p:pic>
      </p:grpSp>
      <p:grpSp>
        <p:nvGrpSpPr>
          <p:cNvPr id="51" name="Group 41"/>
          <p:cNvGrpSpPr>
            <a:grpSpLocks noChangeAspect="1"/>
          </p:cNvGrpSpPr>
          <p:nvPr userDrawn="1"/>
        </p:nvGrpSpPr>
        <p:grpSpPr bwMode="auto">
          <a:xfrm>
            <a:off x="6732240" y="763709"/>
            <a:ext cx="1493028" cy="2334243"/>
            <a:chOff x="3698" y="307"/>
            <a:chExt cx="1679" cy="2625"/>
          </a:xfrm>
        </p:grpSpPr>
        <p:sp>
          <p:nvSpPr>
            <p:cNvPr id="52" name="Freeform 42"/>
            <p:cNvSpPr>
              <a:spLocks/>
            </p:cNvSpPr>
            <p:nvPr userDrawn="1"/>
          </p:nvSpPr>
          <p:spPr bwMode="auto">
            <a:xfrm>
              <a:off x="4398" y="1322"/>
              <a:ext cx="73" cy="1610"/>
            </a:xfrm>
            <a:custGeom>
              <a:avLst/>
              <a:gdLst>
                <a:gd name="T0" fmla="*/ 73 w 73"/>
                <a:gd name="T1" fmla="*/ 0 h 1610"/>
                <a:gd name="T2" fmla="*/ 73 w 73"/>
                <a:gd name="T3" fmla="*/ 1610 h 1610"/>
                <a:gd name="T4" fmla="*/ 0 w 73"/>
                <a:gd name="T5" fmla="*/ 1610 h 1610"/>
                <a:gd name="T6" fmla="*/ 46 w 73"/>
                <a:gd name="T7" fmla="*/ 0 h 1610"/>
                <a:gd name="T8" fmla="*/ 73 w 73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610">
                  <a:moveTo>
                    <a:pt x="73" y="0"/>
                  </a:moveTo>
                  <a:lnTo>
                    <a:pt x="73" y="1610"/>
                  </a:lnTo>
                  <a:lnTo>
                    <a:pt x="0" y="1610"/>
                  </a:lnTo>
                  <a:lnTo>
                    <a:pt x="46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53" name="Freeform 43"/>
            <p:cNvSpPr>
              <a:spLocks/>
            </p:cNvSpPr>
            <p:nvPr userDrawn="1"/>
          </p:nvSpPr>
          <p:spPr bwMode="auto">
            <a:xfrm>
              <a:off x="4461" y="1322"/>
              <a:ext cx="73" cy="1610"/>
            </a:xfrm>
            <a:custGeom>
              <a:avLst/>
              <a:gdLst>
                <a:gd name="T0" fmla="*/ 73 w 73"/>
                <a:gd name="T1" fmla="*/ 1610 h 1610"/>
                <a:gd name="T2" fmla="*/ 0 w 73"/>
                <a:gd name="T3" fmla="*/ 1610 h 1610"/>
                <a:gd name="T4" fmla="*/ 0 w 73"/>
                <a:gd name="T5" fmla="*/ 0 h 1610"/>
                <a:gd name="T6" fmla="*/ 27 w 73"/>
                <a:gd name="T7" fmla="*/ 0 h 1610"/>
                <a:gd name="T8" fmla="*/ 73 w 73"/>
                <a:gd name="T9" fmla="*/ 161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610">
                  <a:moveTo>
                    <a:pt x="73" y="1610"/>
                  </a:moveTo>
                  <a:lnTo>
                    <a:pt x="0" y="161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73" y="1610"/>
                  </a:lnTo>
                  <a:close/>
                </a:path>
              </a:pathLst>
            </a:custGeom>
            <a:solidFill>
              <a:srgbClr val="72B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54" name="Freeform 44"/>
            <p:cNvSpPr>
              <a:spLocks/>
            </p:cNvSpPr>
            <p:nvPr userDrawn="1"/>
          </p:nvSpPr>
          <p:spPr bwMode="auto">
            <a:xfrm>
              <a:off x="4488" y="1362"/>
              <a:ext cx="885" cy="424"/>
            </a:xfrm>
            <a:custGeom>
              <a:avLst/>
              <a:gdLst>
                <a:gd name="T0" fmla="*/ 882 w 885"/>
                <a:gd name="T1" fmla="*/ 424 h 424"/>
                <a:gd name="T2" fmla="*/ 0 w 885"/>
                <a:gd name="T3" fmla="*/ 24 h 424"/>
                <a:gd name="T4" fmla="*/ 13 w 885"/>
                <a:gd name="T5" fmla="*/ 0 h 424"/>
                <a:gd name="T6" fmla="*/ 885 w 885"/>
                <a:gd name="T7" fmla="*/ 394 h 424"/>
                <a:gd name="T8" fmla="*/ 882 w 885"/>
                <a:gd name="T9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5" h="424">
                  <a:moveTo>
                    <a:pt x="882" y="424"/>
                  </a:moveTo>
                  <a:lnTo>
                    <a:pt x="0" y="24"/>
                  </a:lnTo>
                  <a:lnTo>
                    <a:pt x="13" y="0"/>
                  </a:lnTo>
                  <a:lnTo>
                    <a:pt x="885" y="394"/>
                  </a:lnTo>
                  <a:lnTo>
                    <a:pt x="882" y="424"/>
                  </a:lnTo>
                  <a:close/>
                </a:path>
              </a:pathLst>
            </a:cu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55" name="Freeform 45"/>
            <p:cNvSpPr>
              <a:spLocks/>
            </p:cNvSpPr>
            <p:nvPr userDrawn="1"/>
          </p:nvSpPr>
          <p:spPr bwMode="auto">
            <a:xfrm>
              <a:off x="4501" y="1267"/>
              <a:ext cx="876" cy="489"/>
            </a:xfrm>
            <a:custGeom>
              <a:avLst/>
              <a:gdLst>
                <a:gd name="T0" fmla="*/ 477 w 479"/>
                <a:gd name="T1" fmla="*/ 268 h 268"/>
                <a:gd name="T2" fmla="*/ 0 w 479"/>
                <a:gd name="T3" fmla="*/ 52 h 268"/>
                <a:gd name="T4" fmla="*/ 15 w 479"/>
                <a:gd name="T5" fmla="*/ 25 h 268"/>
                <a:gd name="T6" fmla="*/ 120 w 479"/>
                <a:gd name="T7" fmla="*/ 0 h 268"/>
                <a:gd name="T8" fmla="*/ 479 w 479"/>
                <a:gd name="T9" fmla="*/ 240 h 268"/>
                <a:gd name="T10" fmla="*/ 477 w 479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268">
                  <a:moveTo>
                    <a:pt x="477" y="268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37" y="36"/>
                    <a:pt x="120" y="0"/>
                    <a:pt x="120" y="0"/>
                  </a:cubicBezTo>
                  <a:cubicBezTo>
                    <a:pt x="479" y="240"/>
                    <a:pt x="479" y="240"/>
                    <a:pt x="479" y="240"/>
                  </a:cubicBezTo>
                  <a:lnTo>
                    <a:pt x="477" y="268"/>
                  </a:ln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56" name="Freeform 46"/>
            <p:cNvSpPr>
              <a:spLocks/>
            </p:cNvSpPr>
            <p:nvPr userDrawn="1"/>
          </p:nvSpPr>
          <p:spPr bwMode="auto">
            <a:xfrm>
              <a:off x="4373" y="307"/>
              <a:ext cx="139" cy="962"/>
            </a:xfrm>
            <a:custGeom>
              <a:avLst/>
              <a:gdLst>
                <a:gd name="T0" fmla="*/ 25 w 139"/>
                <a:gd name="T1" fmla="*/ 0 h 962"/>
                <a:gd name="T2" fmla="*/ 139 w 139"/>
                <a:gd name="T3" fmla="*/ 962 h 962"/>
                <a:gd name="T4" fmla="*/ 109 w 139"/>
                <a:gd name="T5" fmla="*/ 962 h 962"/>
                <a:gd name="T6" fmla="*/ 0 w 139"/>
                <a:gd name="T7" fmla="*/ 14 h 962"/>
                <a:gd name="T8" fmla="*/ 25 w 139"/>
                <a:gd name="T9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962">
                  <a:moveTo>
                    <a:pt x="25" y="0"/>
                  </a:moveTo>
                  <a:lnTo>
                    <a:pt x="139" y="962"/>
                  </a:lnTo>
                  <a:lnTo>
                    <a:pt x="109" y="962"/>
                  </a:lnTo>
                  <a:lnTo>
                    <a:pt x="0" y="1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57" name="Freeform 47"/>
            <p:cNvSpPr>
              <a:spLocks/>
            </p:cNvSpPr>
            <p:nvPr userDrawn="1"/>
          </p:nvSpPr>
          <p:spPr bwMode="auto">
            <a:xfrm>
              <a:off x="4289" y="321"/>
              <a:ext cx="193" cy="952"/>
            </a:xfrm>
            <a:custGeom>
              <a:avLst/>
              <a:gdLst>
                <a:gd name="T0" fmla="*/ 46 w 106"/>
                <a:gd name="T1" fmla="*/ 0 h 521"/>
                <a:gd name="T2" fmla="*/ 106 w 106"/>
                <a:gd name="T3" fmla="*/ 519 h 521"/>
                <a:gd name="T4" fmla="*/ 75 w 106"/>
                <a:gd name="T5" fmla="*/ 521 h 521"/>
                <a:gd name="T6" fmla="*/ 0 w 106"/>
                <a:gd name="T7" fmla="*/ 443 h 521"/>
                <a:gd name="T8" fmla="*/ 21 w 106"/>
                <a:gd name="T9" fmla="*/ 12 h 521"/>
                <a:gd name="T10" fmla="*/ 46 w 106"/>
                <a:gd name="T1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521">
                  <a:moveTo>
                    <a:pt x="46" y="0"/>
                  </a:moveTo>
                  <a:cubicBezTo>
                    <a:pt x="106" y="519"/>
                    <a:pt x="106" y="519"/>
                    <a:pt x="106" y="519"/>
                  </a:cubicBezTo>
                  <a:cubicBezTo>
                    <a:pt x="75" y="521"/>
                    <a:pt x="75" y="521"/>
                    <a:pt x="75" y="521"/>
                  </a:cubicBezTo>
                  <a:cubicBezTo>
                    <a:pt x="74" y="496"/>
                    <a:pt x="0" y="443"/>
                    <a:pt x="0" y="443"/>
                  </a:cubicBezTo>
                  <a:cubicBezTo>
                    <a:pt x="21" y="12"/>
                    <a:pt x="21" y="12"/>
                    <a:pt x="21" y="12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58" name="Freeform 48"/>
            <p:cNvSpPr>
              <a:spLocks/>
            </p:cNvSpPr>
            <p:nvPr userDrawn="1"/>
          </p:nvSpPr>
          <p:spPr bwMode="auto">
            <a:xfrm>
              <a:off x="3698" y="1316"/>
              <a:ext cx="717" cy="685"/>
            </a:xfrm>
            <a:custGeom>
              <a:avLst/>
              <a:gdLst>
                <a:gd name="T0" fmla="*/ 0 w 717"/>
                <a:gd name="T1" fmla="*/ 671 h 685"/>
                <a:gd name="T2" fmla="*/ 699 w 717"/>
                <a:gd name="T3" fmla="*/ 0 h 685"/>
                <a:gd name="T4" fmla="*/ 717 w 717"/>
                <a:gd name="T5" fmla="*/ 22 h 685"/>
                <a:gd name="T6" fmla="*/ 27 w 717"/>
                <a:gd name="T7" fmla="*/ 685 h 685"/>
                <a:gd name="T8" fmla="*/ 0 w 717"/>
                <a:gd name="T9" fmla="*/ 671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7" h="685">
                  <a:moveTo>
                    <a:pt x="0" y="671"/>
                  </a:moveTo>
                  <a:lnTo>
                    <a:pt x="699" y="0"/>
                  </a:lnTo>
                  <a:lnTo>
                    <a:pt x="717" y="22"/>
                  </a:lnTo>
                  <a:lnTo>
                    <a:pt x="27" y="685"/>
                  </a:lnTo>
                  <a:lnTo>
                    <a:pt x="0" y="671"/>
                  </a:lnTo>
                  <a:close/>
                </a:path>
              </a:pathLst>
            </a:cu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59" name="Freeform 49"/>
            <p:cNvSpPr>
              <a:spLocks/>
            </p:cNvSpPr>
            <p:nvPr userDrawn="1"/>
          </p:nvSpPr>
          <p:spPr bwMode="auto">
            <a:xfrm>
              <a:off x="3725" y="1338"/>
              <a:ext cx="726" cy="685"/>
            </a:xfrm>
            <a:custGeom>
              <a:avLst/>
              <a:gdLst>
                <a:gd name="T0" fmla="*/ 0 w 397"/>
                <a:gd name="T1" fmla="*/ 363 h 375"/>
                <a:gd name="T2" fmla="*/ 377 w 397"/>
                <a:gd name="T3" fmla="*/ 0 h 375"/>
                <a:gd name="T4" fmla="*/ 397 w 397"/>
                <a:gd name="T5" fmla="*/ 24 h 375"/>
                <a:gd name="T6" fmla="*/ 381 w 397"/>
                <a:gd name="T7" fmla="*/ 130 h 375"/>
                <a:gd name="T8" fmla="*/ 25 w 397"/>
                <a:gd name="T9" fmla="*/ 375 h 375"/>
                <a:gd name="T10" fmla="*/ 0 w 397"/>
                <a:gd name="T11" fmla="*/ 36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7" h="375">
                  <a:moveTo>
                    <a:pt x="0" y="363"/>
                  </a:moveTo>
                  <a:cubicBezTo>
                    <a:pt x="377" y="0"/>
                    <a:pt x="377" y="0"/>
                    <a:pt x="377" y="0"/>
                  </a:cubicBezTo>
                  <a:cubicBezTo>
                    <a:pt x="397" y="24"/>
                    <a:pt x="397" y="24"/>
                    <a:pt x="397" y="24"/>
                  </a:cubicBezTo>
                  <a:cubicBezTo>
                    <a:pt x="378" y="40"/>
                    <a:pt x="381" y="130"/>
                    <a:pt x="381" y="130"/>
                  </a:cubicBezTo>
                  <a:cubicBezTo>
                    <a:pt x="25" y="375"/>
                    <a:pt x="25" y="375"/>
                    <a:pt x="25" y="375"/>
                  </a:cubicBezTo>
                  <a:lnTo>
                    <a:pt x="0" y="363"/>
                  </a:ln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60" name="Freeform 50"/>
            <p:cNvSpPr>
              <a:spLocks/>
            </p:cNvSpPr>
            <p:nvPr userDrawn="1"/>
          </p:nvSpPr>
          <p:spPr bwMode="auto">
            <a:xfrm>
              <a:off x="4389" y="1245"/>
              <a:ext cx="154" cy="152"/>
            </a:xfrm>
            <a:custGeom>
              <a:avLst/>
              <a:gdLst>
                <a:gd name="T0" fmla="*/ 39 w 84"/>
                <a:gd name="T1" fmla="*/ 81 h 83"/>
                <a:gd name="T2" fmla="*/ 2 w 84"/>
                <a:gd name="T3" fmla="*/ 38 h 83"/>
                <a:gd name="T4" fmla="*/ 45 w 84"/>
                <a:gd name="T5" fmla="*/ 1 h 83"/>
                <a:gd name="T6" fmla="*/ 82 w 84"/>
                <a:gd name="T7" fmla="*/ 44 h 83"/>
                <a:gd name="T8" fmla="*/ 39 w 84"/>
                <a:gd name="T9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3">
                  <a:moveTo>
                    <a:pt x="39" y="81"/>
                  </a:moveTo>
                  <a:cubicBezTo>
                    <a:pt x="17" y="79"/>
                    <a:pt x="0" y="60"/>
                    <a:pt x="2" y="38"/>
                  </a:cubicBezTo>
                  <a:cubicBezTo>
                    <a:pt x="4" y="16"/>
                    <a:pt x="23" y="0"/>
                    <a:pt x="45" y="1"/>
                  </a:cubicBezTo>
                  <a:cubicBezTo>
                    <a:pt x="67" y="3"/>
                    <a:pt x="84" y="22"/>
                    <a:pt x="82" y="44"/>
                  </a:cubicBezTo>
                  <a:cubicBezTo>
                    <a:pt x="80" y="66"/>
                    <a:pt x="61" y="83"/>
                    <a:pt x="39" y="81"/>
                  </a:cubicBezTo>
                  <a:close/>
                </a:path>
              </a:pathLst>
            </a:custGeom>
            <a:solidFill>
              <a:srgbClr val="D3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61" name="Freeform 51"/>
            <p:cNvSpPr>
              <a:spLocks/>
            </p:cNvSpPr>
            <p:nvPr userDrawn="1"/>
          </p:nvSpPr>
          <p:spPr bwMode="auto">
            <a:xfrm>
              <a:off x="4439" y="1295"/>
              <a:ext cx="54" cy="53"/>
            </a:xfrm>
            <a:custGeom>
              <a:avLst/>
              <a:gdLst>
                <a:gd name="T0" fmla="*/ 14 w 30"/>
                <a:gd name="T1" fmla="*/ 28 h 29"/>
                <a:gd name="T2" fmla="*/ 1 w 30"/>
                <a:gd name="T3" fmla="*/ 13 h 29"/>
                <a:gd name="T4" fmla="*/ 16 w 30"/>
                <a:gd name="T5" fmla="*/ 0 h 29"/>
                <a:gd name="T6" fmla="*/ 29 w 30"/>
                <a:gd name="T7" fmla="*/ 15 h 29"/>
                <a:gd name="T8" fmla="*/ 14 w 30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14" y="28"/>
                  </a:moveTo>
                  <a:cubicBezTo>
                    <a:pt x="6" y="28"/>
                    <a:pt x="0" y="21"/>
                    <a:pt x="1" y="13"/>
                  </a:cubicBezTo>
                  <a:cubicBezTo>
                    <a:pt x="2" y="5"/>
                    <a:pt x="8" y="0"/>
                    <a:pt x="16" y="0"/>
                  </a:cubicBezTo>
                  <a:cubicBezTo>
                    <a:pt x="24" y="1"/>
                    <a:pt x="30" y="8"/>
                    <a:pt x="29" y="15"/>
                  </a:cubicBezTo>
                  <a:cubicBezTo>
                    <a:pt x="29" y="23"/>
                    <a:pt x="22" y="29"/>
                    <a:pt x="14" y="28"/>
                  </a:cubicBez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64" name="Text Placeholder 63"/>
          <p:cNvSpPr>
            <a:spLocks noGrp="1"/>
          </p:cNvSpPr>
          <p:nvPr>
            <p:ph type="body" sz="quarter" idx="14" hasCustomPrompt="1"/>
          </p:nvPr>
        </p:nvSpPr>
        <p:spPr>
          <a:xfrm>
            <a:off x="1465390" y="3435846"/>
            <a:ext cx="725562" cy="3651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5A8E50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2012</a:t>
            </a:r>
          </a:p>
        </p:txBody>
      </p:sp>
      <p:sp>
        <p:nvSpPr>
          <p:cNvPr id="65" name="Text Placeholder 63"/>
          <p:cNvSpPr>
            <a:spLocks noGrp="1"/>
          </p:cNvSpPr>
          <p:nvPr>
            <p:ph type="body" sz="quarter" idx="15" hasCustomPrompt="1"/>
          </p:nvPr>
        </p:nvSpPr>
        <p:spPr>
          <a:xfrm>
            <a:off x="3284034" y="3435846"/>
            <a:ext cx="725562" cy="3651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5A8E50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2013</a:t>
            </a:r>
          </a:p>
        </p:txBody>
      </p:sp>
      <p:sp>
        <p:nvSpPr>
          <p:cNvPr id="66" name="Text Placeholder 63"/>
          <p:cNvSpPr>
            <a:spLocks noGrp="1"/>
          </p:cNvSpPr>
          <p:nvPr>
            <p:ph type="body" sz="quarter" idx="16" hasCustomPrompt="1"/>
          </p:nvPr>
        </p:nvSpPr>
        <p:spPr>
          <a:xfrm>
            <a:off x="5156242" y="3435846"/>
            <a:ext cx="725562" cy="3651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5A8E50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2014</a:t>
            </a:r>
          </a:p>
        </p:txBody>
      </p:sp>
      <p:sp>
        <p:nvSpPr>
          <p:cNvPr id="67" name="Text Placeholder 6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694" y="3435846"/>
            <a:ext cx="725562" cy="3651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5A8E50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2015</a:t>
            </a:r>
          </a:p>
        </p:txBody>
      </p:sp>
      <p:sp>
        <p:nvSpPr>
          <p:cNvPr id="68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041009" y="3723878"/>
            <a:ext cx="1574324" cy="69877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69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2859653" y="3723878"/>
            <a:ext cx="1574324" cy="69877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70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4731861" y="3723878"/>
            <a:ext cx="1574324" cy="69877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7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545313" y="3723878"/>
            <a:ext cx="1574324" cy="69877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Timeline and Milestones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41596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estones and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 b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Milestones and Trees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47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sample text. Insert your desired text here.</a:t>
            </a:r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395536" y="2944527"/>
            <a:ext cx="1296144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Start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7452320" y="2944527"/>
            <a:ext cx="1296144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CA" dirty="0"/>
              <a:t>End</a:t>
            </a:r>
            <a:endParaRPr lang="en-US" dirty="0"/>
          </a:p>
        </p:txBody>
      </p:sp>
      <p:sp>
        <p:nvSpPr>
          <p:cNvPr id="41" name="Text Placeholder 20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682360" y="1851670"/>
            <a:ext cx="1746832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Milestone 1</a:t>
            </a:r>
          </a:p>
        </p:txBody>
      </p:sp>
      <p:sp>
        <p:nvSpPr>
          <p:cNvPr id="42" name="Text Placeholder 2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3076600" y="4011910"/>
            <a:ext cx="1746832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Milestone 2</a:t>
            </a:r>
          </a:p>
        </p:txBody>
      </p:sp>
      <p:sp>
        <p:nvSpPr>
          <p:cNvPr id="43" name="Text Placeholder 20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346656" y="1851670"/>
            <a:ext cx="1746832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Milestone 3</a:t>
            </a:r>
          </a:p>
        </p:txBody>
      </p:sp>
      <p:sp>
        <p:nvSpPr>
          <p:cNvPr id="44" name="Text Placeholder 20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5740896" y="4011910"/>
            <a:ext cx="1746832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Milestone 4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042025" y="1973214"/>
            <a:ext cx="978247" cy="1316174"/>
            <a:chOff x="6042025" y="1973214"/>
            <a:chExt cx="978247" cy="1316174"/>
          </a:xfrm>
        </p:grpSpPr>
        <p:grpSp>
          <p:nvGrpSpPr>
            <p:cNvPr id="7" name="Group 4"/>
            <p:cNvGrpSpPr>
              <a:grpSpLocks noChangeAspect="1"/>
            </p:cNvGrpSpPr>
            <p:nvPr userDrawn="1"/>
          </p:nvGrpSpPr>
          <p:grpSpPr bwMode="auto">
            <a:xfrm>
              <a:off x="6042025" y="2419348"/>
              <a:ext cx="400050" cy="733425"/>
              <a:chOff x="3806" y="1524"/>
              <a:chExt cx="252" cy="462"/>
            </a:xfrm>
          </p:grpSpPr>
          <p:sp>
            <p:nvSpPr>
              <p:cNvPr id="10" name="Freeform 5"/>
              <p:cNvSpPr>
                <a:spLocks/>
              </p:cNvSpPr>
              <p:nvPr userDrawn="1"/>
            </p:nvSpPr>
            <p:spPr bwMode="auto">
              <a:xfrm>
                <a:off x="3806" y="1524"/>
                <a:ext cx="126" cy="327"/>
              </a:xfrm>
              <a:custGeom>
                <a:avLst/>
                <a:gdLst>
                  <a:gd name="T0" fmla="*/ 293 w 293"/>
                  <a:gd name="T1" fmla="*/ 0 h 761"/>
                  <a:gd name="T2" fmla="*/ 293 w 293"/>
                  <a:gd name="T3" fmla="*/ 761 h 761"/>
                  <a:gd name="T4" fmla="*/ 0 w 293"/>
                  <a:gd name="T5" fmla="*/ 468 h 761"/>
                  <a:gd name="T6" fmla="*/ 293 w 293"/>
                  <a:gd name="T7" fmla="*/ 0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" h="761">
                    <a:moveTo>
                      <a:pt x="293" y="0"/>
                    </a:moveTo>
                    <a:cubicBezTo>
                      <a:pt x="293" y="761"/>
                      <a:pt x="293" y="761"/>
                      <a:pt x="293" y="761"/>
                    </a:cubicBezTo>
                    <a:cubicBezTo>
                      <a:pt x="131" y="761"/>
                      <a:pt x="0" y="630"/>
                      <a:pt x="0" y="468"/>
                    </a:cubicBezTo>
                    <a:cubicBezTo>
                      <a:pt x="0" y="307"/>
                      <a:pt x="131" y="0"/>
                      <a:pt x="293" y="0"/>
                    </a:cubicBezTo>
                    <a:close/>
                  </a:path>
                </a:pathLst>
              </a:custGeom>
              <a:solidFill>
                <a:srgbClr val="A6D3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 userDrawn="1"/>
            </p:nvSpPr>
            <p:spPr bwMode="auto">
              <a:xfrm>
                <a:off x="3932" y="1524"/>
                <a:ext cx="126" cy="327"/>
              </a:xfrm>
              <a:custGeom>
                <a:avLst/>
                <a:gdLst>
                  <a:gd name="T0" fmla="*/ 293 w 293"/>
                  <a:gd name="T1" fmla="*/ 468 h 761"/>
                  <a:gd name="T2" fmla="*/ 0 w 293"/>
                  <a:gd name="T3" fmla="*/ 761 h 761"/>
                  <a:gd name="T4" fmla="*/ 0 w 293"/>
                  <a:gd name="T5" fmla="*/ 0 h 761"/>
                  <a:gd name="T6" fmla="*/ 293 w 293"/>
                  <a:gd name="T7" fmla="*/ 468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" h="761">
                    <a:moveTo>
                      <a:pt x="293" y="468"/>
                    </a:moveTo>
                    <a:cubicBezTo>
                      <a:pt x="293" y="630"/>
                      <a:pt x="162" y="761"/>
                      <a:pt x="0" y="7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2" y="0"/>
                      <a:pt x="293" y="307"/>
                      <a:pt x="293" y="468"/>
                    </a:cubicBezTo>
                    <a:close/>
                  </a:path>
                </a:pathLst>
              </a:custGeom>
              <a:solidFill>
                <a:srgbClr val="83B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2" name="Oval 7"/>
              <p:cNvSpPr>
                <a:spLocks noChangeArrowheads="1"/>
              </p:cNvSpPr>
              <p:nvPr userDrawn="1"/>
            </p:nvSpPr>
            <p:spPr bwMode="auto">
              <a:xfrm>
                <a:off x="3806" y="1938"/>
                <a:ext cx="252" cy="48"/>
              </a:xfrm>
              <a:prstGeom prst="ellipse">
                <a:avLst/>
              </a:prstGeom>
              <a:solidFill>
                <a:srgbClr val="66A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 userDrawn="1"/>
            </p:nvSpPr>
            <p:spPr bwMode="auto">
              <a:xfrm>
                <a:off x="3930" y="1796"/>
                <a:ext cx="7" cy="166"/>
              </a:xfrm>
              <a:custGeom>
                <a:avLst/>
                <a:gdLst>
                  <a:gd name="T0" fmla="*/ 16 w 16"/>
                  <a:gd name="T1" fmla="*/ 0 h 388"/>
                  <a:gd name="T2" fmla="*/ 16 w 16"/>
                  <a:gd name="T3" fmla="*/ 388 h 388"/>
                  <a:gd name="T4" fmla="*/ 0 w 16"/>
                  <a:gd name="T5" fmla="*/ 388 h 388"/>
                  <a:gd name="T6" fmla="*/ 0 w 16"/>
                  <a:gd name="T7" fmla="*/ 6 h 388"/>
                  <a:gd name="T8" fmla="*/ 5 w 16"/>
                  <a:gd name="T9" fmla="*/ 3 h 388"/>
                  <a:gd name="T10" fmla="*/ 10 w 16"/>
                  <a:gd name="T11" fmla="*/ 0 h 388"/>
                  <a:gd name="T12" fmla="*/ 16 w 16"/>
                  <a:gd name="T13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88">
                    <a:moveTo>
                      <a:pt x="16" y="0"/>
                    </a:moveTo>
                    <a:cubicBezTo>
                      <a:pt x="16" y="388"/>
                      <a:pt x="16" y="388"/>
                      <a:pt x="16" y="388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3" y="4"/>
                      <a:pt x="5" y="3"/>
                    </a:cubicBezTo>
                    <a:cubicBezTo>
                      <a:pt x="6" y="2"/>
                      <a:pt x="8" y="1"/>
                      <a:pt x="1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7C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 userDrawn="1"/>
            </p:nvSpPr>
            <p:spPr bwMode="auto">
              <a:xfrm>
                <a:off x="3932" y="1786"/>
                <a:ext cx="17" cy="176"/>
              </a:xfrm>
              <a:custGeom>
                <a:avLst/>
                <a:gdLst>
                  <a:gd name="T0" fmla="*/ 39 w 39"/>
                  <a:gd name="T1" fmla="*/ 0 h 410"/>
                  <a:gd name="T2" fmla="*/ 39 w 39"/>
                  <a:gd name="T3" fmla="*/ 410 h 410"/>
                  <a:gd name="T4" fmla="*/ 0 w 39"/>
                  <a:gd name="T5" fmla="*/ 410 h 410"/>
                  <a:gd name="T6" fmla="*/ 0 w 39"/>
                  <a:gd name="T7" fmla="*/ 25 h 410"/>
                  <a:gd name="T8" fmla="*/ 5 w 39"/>
                  <a:gd name="T9" fmla="*/ 22 h 410"/>
                  <a:gd name="T10" fmla="*/ 39 w 39"/>
                  <a:gd name="T11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10">
                    <a:moveTo>
                      <a:pt x="39" y="0"/>
                    </a:moveTo>
                    <a:cubicBezTo>
                      <a:pt x="39" y="410"/>
                      <a:pt x="39" y="410"/>
                      <a:pt x="39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3" y="23"/>
                      <a:pt x="5" y="22"/>
                    </a:cubicBezTo>
                    <a:cubicBezTo>
                      <a:pt x="18" y="15"/>
                      <a:pt x="29" y="7"/>
                      <a:pt x="39" y="0"/>
                    </a:cubicBezTo>
                    <a:close/>
                  </a:path>
                </a:pathLst>
              </a:custGeom>
              <a:solidFill>
                <a:srgbClr val="6D5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 userDrawn="1"/>
            </p:nvSpPr>
            <p:spPr bwMode="auto">
              <a:xfrm>
                <a:off x="3915" y="1797"/>
                <a:ext cx="17" cy="165"/>
              </a:xfrm>
              <a:custGeom>
                <a:avLst/>
                <a:gdLst>
                  <a:gd name="T0" fmla="*/ 39 w 39"/>
                  <a:gd name="T1" fmla="*/ 0 h 385"/>
                  <a:gd name="T2" fmla="*/ 39 w 39"/>
                  <a:gd name="T3" fmla="*/ 385 h 385"/>
                  <a:gd name="T4" fmla="*/ 0 w 39"/>
                  <a:gd name="T5" fmla="*/ 385 h 385"/>
                  <a:gd name="T6" fmla="*/ 0 w 39"/>
                  <a:gd name="T7" fmla="*/ 19 h 385"/>
                  <a:gd name="T8" fmla="*/ 34 w 39"/>
                  <a:gd name="T9" fmla="*/ 3 h 385"/>
                  <a:gd name="T10" fmla="*/ 39 w 39"/>
                  <a:gd name="T11" fmla="*/ 0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85">
                    <a:moveTo>
                      <a:pt x="39" y="0"/>
                    </a:moveTo>
                    <a:cubicBezTo>
                      <a:pt x="39" y="385"/>
                      <a:pt x="39" y="385"/>
                      <a:pt x="39" y="385"/>
                    </a:cubicBezTo>
                    <a:cubicBezTo>
                      <a:pt x="0" y="385"/>
                      <a:pt x="0" y="385"/>
                      <a:pt x="0" y="38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14"/>
                      <a:pt x="23" y="9"/>
                      <a:pt x="34" y="3"/>
                    </a:cubicBezTo>
                    <a:cubicBezTo>
                      <a:pt x="35" y="2"/>
                      <a:pt x="37" y="1"/>
                      <a:pt x="39" y="0"/>
                    </a:cubicBezTo>
                    <a:close/>
                  </a:path>
                </a:pathLst>
              </a:custGeom>
              <a:solidFill>
                <a:srgbClr val="7C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>
                <a:off x="3864" y="1804"/>
                <a:ext cx="60" cy="31"/>
              </a:xfrm>
              <a:custGeom>
                <a:avLst/>
                <a:gdLst>
                  <a:gd name="T0" fmla="*/ 140 w 140"/>
                  <a:gd name="T1" fmla="*/ 30 h 72"/>
                  <a:gd name="T2" fmla="*/ 103 w 140"/>
                  <a:gd name="T3" fmla="*/ 30 h 72"/>
                  <a:gd name="T4" fmla="*/ 67 w 140"/>
                  <a:gd name="T5" fmla="*/ 28 h 72"/>
                  <a:gd name="T6" fmla="*/ 31 w 140"/>
                  <a:gd name="T7" fmla="*/ 20 h 72"/>
                  <a:gd name="T8" fmla="*/ 0 w 140"/>
                  <a:gd name="T9" fmla="*/ 0 h 72"/>
                  <a:gd name="T10" fmla="*/ 26 w 140"/>
                  <a:gd name="T11" fmla="*/ 29 h 72"/>
                  <a:gd name="T12" fmla="*/ 61 w 140"/>
                  <a:gd name="T13" fmla="*/ 48 h 72"/>
                  <a:gd name="T14" fmla="*/ 98 w 140"/>
                  <a:gd name="T15" fmla="*/ 62 h 72"/>
                  <a:gd name="T16" fmla="*/ 137 w 140"/>
                  <a:gd name="T17" fmla="*/ 72 h 72"/>
                  <a:gd name="T18" fmla="*/ 140 w 140"/>
                  <a:gd name="T19" fmla="*/ 3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72">
                    <a:moveTo>
                      <a:pt x="140" y="30"/>
                    </a:moveTo>
                    <a:cubicBezTo>
                      <a:pt x="128" y="31"/>
                      <a:pt x="116" y="31"/>
                      <a:pt x="103" y="30"/>
                    </a:cubicBezTo>
                    <a:cubicBezTo>
                      <a:pt x="91" y="30"/>
                      <a:pt x="79" y="29"/>
                      <a:pt x="67" y="28"/>
                    </a:cubicBezTo>
                    <a:cubicBezTo>
                      <a:pt x="54" y="26"/>
                      <a:pt x="42" y="24"/>
                      <a:pt x="31" y="20"/>
                    </a:cubicBezTo>
                    <a:cubicBezTo>
                      <a:pt x="19" y="16"/>
                      <a:pt x="8" y="10"/>
                      <a:pt x="0" y="0"/>
                    </a:cubicBezTo>
                    <a:cubicBezTo>
                      <a:pt x="4" y="12"/>
                      <a:pt x="15" y="22"/>
                      <a:pt x="26" y="29"/>
                    </a:cubicBezTo>
                    <a:cubicBezTo>
                      <a:pt x="37" y="37"/>
                      <a:pt x="49" y="43"/>
                      <a:pt x="61" y="48"/>
                    </a:cubicBezTo>
                    <a:cubicBezTo>
                      <a:pt x="73" y="54"/>
                      <a:pt x="85" y="58"/>
                      <a:pt x="98" y="62"/>
                    </a:cubicBezTo>
                    <a:cubicBezTo>
                      <a:pt x="111" y="66"/>
                      <a:pt x="123" y="69"/>
                      <a:pt x="137" y="72"/>
                    </a:cubicBezTo>
                    <a:lnTo>
                      <a:pt x="140" y="30"/>
                    </a:lnTo>
                    <a:close/>
                  </a:path>
                </a:pathLst>
              </a:custGeom>
              <a:solidFill>
                <a:srgbClr val="7C6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0" dirty="0">
                  <a:latin typeface="Calibri Light" panose="020F0302020204030204" pitchFamily="34" charset="0"/>
                </a:endParaRP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295" y="1973214"/>
              <a:ext cx="725977" cy="1316174"/>
            </a:xfrm>
            <a:prstGeom prst="rect">
              <a:avLst/>
            </a:prstGeom>
          </p:spPr>
        </p:pic>
      </p:grp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3702050" y="2484438"/>
            <a:ext cx="385763" cy="722312"/>
            <a:chOff x="2332" y="1565"/>
            <a:chExt cx="243" cy="455"/>
          </a:xfrm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2332" y="1565"/>
              <a:ext cx="122" cy="315"/>
            </a:xfrm>
            <a:custGeom>
              <a:avLst/>
              <a:gdLst>
                <a:gd name="T0" fmla="*/ 293 w 293"/>
                <a:gd name="T1" fmla="*/ 0 h 761"/>
                <a:gd name="T2" fmla="*/ 293 w 293"/>
                <a:gd name="T3" fmla="*/ 761 h 761"/>
                <a:gd name="T4" fmla="*/ 0 w 293"/>
                <a:gd name="T5" fmla="*/ 468 h 761"/>
                <a:gd name="T6" fmla="*/ 293 w 293"/>
                <a:gd name="T7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761">
                  <a:moveTo>
                    <a:pt x="293" y="0"/>
                  </a:moveTo>
                  <a:cubicBezTo>
                    <a:pt x="293" y="761"/>
                    <a:pt x="293" y="761"/>
                    <a:pt x="293" y="761"/>
                  </a:cubicBezTo>
                  <a:cubicBezTo>
                    <a:pt x="131" y="761"/>
                    <a:pt x="0" y="630"/>
                    <a:pt x="0" y="468"/>
                  </a:cubicBezTo>
                  <a:cubicBezTo>
                    <a:pt x="0" y="307"/>
                    <a:pt x="131" y="0"/>
                    <a:pt x="293" y="0"/>
                  </a:cubicBezTo>
                  <a:close/>
                </a:path>
              </a:pathLst>
            </a:custGeom>
            <a:solidFill>
              <a:srgbClr val="A6D3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/>
            <p:cNvSpPr>
              <a:spLocks/>
            </p:cNvSpPr>
            <p:nvPr userDrawn="1"/>
          </p:nvSpPr>
          <p:spPr bwMode="auto">
            <a:xfrm>
              <a:off x="2454" y="1565"/>
              <a:ext cx="121" cy="315"/>
            </a:xfrm>
            <a:custGeom>
              <a:avLst/>
              <a:gdLst>
                <a:gd name="T0" fmla="*/ 293 w 293"/>
                <a:gd name="T1" fmla="*/ 468 h 761"/>
                <a:gd name="T2" fmla="*/ 0 w 293"/>
                <a:gd name="T3" fmla="*/ 761 h 761"/>
                <a:gd name="T4" fmla="*/ 0 w 293"/>
                <a:gd name="T5" fmla="*/ 0 h 761"/>
                <a:gd name="T6" fmla="*/ 293 w 293"/>
                <a:gd name="T7" fmla="*/ 468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761">
                  <a:moveTo>
                    <a:pt x="293" y="468"/>
                  </a:moveTo>
                  <a:cubicBezTo>
                    <a:pt x="293" y="630"/>
                    <a:pt x="162" y="761"/>
                    <a:pt x="0" y="7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2" y="0"/>
                    <a:pt x="293" y="307"/>
                    <a:pt x="293" y="468"/>
                  </a:cubicBezTo>
                  <a:close/>
                </a:path>
              </a:pathLst>
            </a:custGeom>
            <a:solidFill>
              <a:srgbClr val="83B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7"/>
            <p:cNvSpPr>
              <a:spLocks noChangeArrowheads="1"/>
            </p:cNvSpPr>
            <p:nvPr userDrawn="1"/>
          </p:nvSpPr>
          <p:spPr bwMode="auto">
            <a:xfrm>
              <a:off x="2332" y="1952"/>
              <a:ext cx="243" cy="68"/>
            </a:xfrm>
            <a:prstGeom prst="ellipse">
              <a:avLst/>
            </a:pr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2452" y="1826"/>
              <a:ext cx="6" cy="161"/>
            </a:xfrm>
            <a:custGeom>
              <a:avLst/>
              <a:gdLst>
                <a:gd name="T0" fmla="*/ 16 w 16"/>
                <a:gd name="T1" fmla="*/ 0 h 388"/>
                <a:gd name="T2" fmla="*/ 16 w 16"/>
                <a:gd name="T3" fmla="*/ 388 h 388"/>
                <a:gd name="T4" fmla="*/ 0 w 16"/>
                <a:gd name="T5" fmla="*/ 388 h 388"/>
                <a:gd name="T6" fmla="*/ 0 w 16"/>
                <a:gd name="T7" fmla="*/ 6 h 388"/>
                <a:gd name="T8" fmla="*/ 5 w 16"/>
                <a:gd name="T9" fmla="*/ 3 h 388"/>
                <a:gd name="T10" fmla="*/ 10 w 16"/>
                <a:gd name="T11" fmla="*/ 0 h 388"/>
                <a:gd name="T12" fmla="*/ 16 w 16"/>
                <a:gd name="T13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8">
                  <a:moveTo>
                    <a:pt x="16" y="0"/>
                  </a:moveTo>
                  <a:cubicBezTo>
                    <a:pt x="16" y="388"/>
                    <a:pt x="16" y="388"/>
                    <a:pt x="16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3" y="4"/>
                    <a:pt x="5" y="3"/>
                  </a:cubicBezTo>
                  <a:cubicBezTo>
                    <a:pt x="6" y="2"/>
                    <a:pt x="8" y="1"/>
                    <a:pt x="10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7C6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2454" y="1817"/>
              <a:ext cx="16" cy="170"/>
            </a:xfrm>
            <a:custGeom>
              <a:avLst/>
              <a:gdLst>
                <a:gd name="T0" fmla="*/ 39 w 39"/>
                <a:gd name="T1" fmla="*/ 0 h 410"/>
                <a:gd name="T2" fmla="*/ 39 w 39"/>
                <a:gd name="T3" fmla="*/ 410 h 410"/>
                <a:gd name="T4" fmla="*/ 0 w 39"/>
                <a:gd name="T5" fmla="*/ 410 h 410"/>
                <a:gd name="T6" fmla="*/ 0 w 39"/>
                <a:gd name="T7" fmla="*/ 25 h 410"/>
                <a:gd name="T8" fmla="*/ 5 w 39"/>
                <a:gd name="T9" fmla="*/ 22 h 410"/>
                <a:gd name="T10" fmla="*/ 39 w 39"/>
                <a:gd name="T1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410">
                  <a:moveTo>
                    <a:pt x="39" y="0"/>
                  </a:moveTo>
                  <a:cubicBezTo>
                    <a:pt x="39" y="410"/>
                    <a:pt x="39" y="410"/>
                    <a:pt x="39" y="410"/>
                  </a:cubicBezTo>
                  <a:cubicBezTo>
                    <a:pt x="0" y="410"/>
                    <a:pt x="0" y="410"/>
                    <a:pt x="0" y="4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3" y="23"/>
                    <a:pt x="5" y="22"/>
                  </a:cubicBezTo>
                  <a:cubicBezTo>
                    <a:pt x="18" y="15"/>
                    <a:pt x="29" y="7"/>
                    <a:pt x="39" y="0"/>
                  </a:cubicBezTo>
                  <a:close/>
                </a:path>
              </a:pathLst>
            </a:custGeom>
            <a:solidFill>
              <a:srgbClr val="6D5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2438" y="1827"/>
              <a:ext cx="16" cy="160"/>
            </a:xfrm>
            <a:custGeom>
              <a:avLst/>
              <a:gdLst>
                <a:gd name="T0" fmla="*/ 39 w 39"/>
                <a:gd name="T1" fmla="*/ 0 h 385"/>
                <a:gd name="T2" fmla="*/ 39 w 39"/>
                <a:gd name="T3" fmla="*/ 385 h 385"/>
                <a:gd name="T4" fmla="*/ 0 w 39"/>
                <a:gd name="T5" fmla="*/ 385 h 385"/>
                <a:gd name="T6" fmla="*/ 0 w 39"/>
                <a:gd name="T7" fmla="*/ 19 h 385"/>
                <a:gd name="T8" fmla="*/ 34 w 39"/>
                <a:gd name="T9" fmla="*/ 3 h 385"/>
                <a:gd name="T10" fmla="*/ 39 w 39"/>
                <a:gd name="T11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85">
                  <a:moveTo>
                    <a:pt x="39" y="0"/>
                  </a:moveTo>
                  <a:cubicBezTo>
                    <a:pt x="39" y="385"/>
                    <a:pt x="39" y="385"/>
                    <a:pt x="39" y="385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14"/>
                    <a:pt x="23" y="9"/>
                    <a:pt x="34" y="3"/>
                  </a:cubicBezTo>
                  <a:cubicBezTo>
                    <a:pt x="35" y="2"/>
                    <a:pt x="37" y="1"/>
                    <a:pt x="39" y="0"/>
                  </a:cubicBezTo>
                  <a:close/>
                </a:path>
              </a:pathLst>
            </a:custGeom>
            <a:solidFill>
              <a:srgbClr val="7C6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2388" y="1834"/>
              <a:ext cx="58" cy="30"/>
            </a:xfrm>
            <a:custGeom>
              <a:avLst/>
              <a:gdLst>
                <a:gd name="T0" fmla="*/ 140 w 140"/>
                <a:gd name="T1" fmla="*/ 30 h 72"/>
                <a:gd name="T2" fmla="*/ 103 w 140"/>
                <a:gd name="T3" fmla="*/ 30 h 72"/>
                <a:gd name="T4" fmla="*/ 67 w 140"/>
                <a:gd name="T5" fmla="*/ 28 h 72"/>
                <a:gd name="T6" fmla="*/ 31 w 140"/>
                <a:gd name="T7" fmla="*/ 20 h 72"/>
                <a:gd name="T8" fmla="*/ 0 w 140"/>
                <a:gd name="T9" fmla="*/ 0 h 72"/>
                <a:gd name="T10" fmla="*/ 26 w 140"/>
                <a:gd name="T11" fmla="*/ 29 h 72"/>
                <a:gd name="T12" fmla="*/ 61 w 140"/>
                <a:gd name="T13" fmla="*/ 48 h 72"/>
                <a:gd name="T14" fmla="*/ 98 w 140"/>
                <a:gd name="T15" fmla="*/ 62 h 72"/>
                <a:gd name="T16" fmla="*/ 137 w 140"/>
                <a:gd name="T17" fmla="*/ 72 h 72"/>
                <a:gd name="T18" fmla="*/ 140 w 140"/>
                <a:gd name="T19" fmla="*/ 3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72">
                  <a:moveTo>
                    <a:pt x="140" y="30"/>
                  </a:moveTo>
                  <a:cubicBezTo>
                    <a:pt x="128" y="31"/>
                    <a:pt x="116" y="31"/>
                    <a:pt x="103" y="30"/>
                  </a:cubicBezTo>
                  <a:cubicBezTo>
                    <a:pt x="91" y="30"/>
                    <a:pt x="79" y="29"/>
                    <a:pt x="67" y="28"/>
                  </a:cubicBezTo>
                  <a:cubicBezTo>
                    <a:pt x="54" y="26"/>
                    <a:pt x="42" y="24"/>
                    <a:pt x="31" y="20"/>
                  </a:cubicBezTo>
                  <a:cubicBezTo>
                    <a:pt x="19" y="16"/>
                    <a:pt x="8" y="10"/>
                    <a:pt x="0" y="0"/>
                  </a:cubicBezTo>
                  <a:cubicBezTo>
                    <a:pt x="4" y="12"/>
                    <a:pt x="15" y="22"/>
                    <a:pt x="26" y="29"/>
                  </a:cubicBezTo>
                  <a:cubicBezTo>
                    <a:pt x="37" y="37"/>
                    <a:pt x="49" y="43"/>
                    <a:pt x="61" y="48"/>
                  </a:cubicBezTo>
                  <a:cubicBezTo>
                    <a:pt x="73" y="54"/>
                    <a:pt x="85" y="58"/>
                    <a:pt x="98" y="62"/>
                  </a:cubicBezTo>
                  <a:cubicBezTo>
                    <a:pt x="111" y="66"/>
                    <a:pt x="123" y="69"/>
                    <a:pt x="137" y="72"/>
                  </a:cubicBezTo>
                  <a:lnTo>
                    <a:pt x="140" y="30"/>
                  </a:lnTo>
                  <a:close/>
                </a:path>
              </a:pathLst>
            </a:custGeom>
            <a:solidFill>
              <a:srgbClr val="7C6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14"/>
          <p:cNvGrpSpPr>
            <a:grpSpLocks noChangeAspect="1"/>
          </p:cNvGrpSpPr>
          <p:nvPr userDrawn="1"/>
        </p:nvGrpSpPr>
        <p:grpSpPr bwMode="auto">
          <a:xfrm>
            <a:off x="1831975" y="2366963"/>
            <a:ext cx="5476875" cy="1536700"/>
            <a:chOff x="1154" y="1491"/>
            <a:chExt cx="3450" cy="968"/>
          </a:xfrm>
        </p:grpSpPr>
        <p:sp>
          <p:nvSpPr>
            <p:cNvPr id="30" name="Freeform 15"/>
            <p:cNvSpPr>
              <a:spLocks/>
            </p:cNvSpPr>
            <p:nvPr userDrawn="1"/>
          </p:nvSpPr>
          <p:spPr bwMode="auto">
            <a:xfrm>
              <a:off x="1983" y="1975"/>
              <a:ext cx="964" cy="484"/>
            </a:xfrm>
            <a:custGeom>
              <a:avLst/>
              <a:gdLst>
                <a:gd name="T0" fmla="*/ 244 w 488"/>
                <a:gd name="T1" fmla="*/ 244 h 244"/>
                <a:gd name="T2" fmla="*/ 488 w 488"/>
                <a:gd name="T3" fmla="*/ 0 h 244"/>
                <a:gd name="T4" fmla="*/ 420 w 488"/>
                <a:gd name="T5" fmla="*/ 0 h 244"/>
                <a:gd name="T6" fmla="*/ 244 w 488"/>
                <a:gd name="T7" fmla="*/ 175 h 244"/>
                <a:gd name="T8" fmla="*/ 68 w 488"/>
                <a:gd name="T9" fmla="*/ 0 h 244"/>
                <a:gd name="T10" fmla="*/ 0 w 488"/>
                <a:gd name="T11" fmla="*/ 0 h 244"/>
                <a:gd name="T12" fmla="*/ 244 w 488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8" h="244">
                  <a:moveTo>
                    <a:pt x="244" y="244"/>
                  </a:moveTo>
                  <a:cubicBezTo>
                    <a:pt x="378" y="244"/>
                    <a:pt x="488" y="134"/>
                    <a:pt x="488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0" y="97"/>
                    <a:pt x="341" y="175"/>
                    <a:pt x="244" y="175"/>
                  </a:cubicBezTo>
                  <a:cubicBezTo>
                    <a:pt x="147" y="175"/>
                    <a:pt x="68" y="97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4"/>
                    <a:pt x="109" y="244"/>
                    <a:pt x="244" y="244"/>
                  </a:cubicBezTo>
                  <a:close/>
                </a:path>
              </a:pathLst>
            </a:custGeom>
            <a:solidFill>
              <a:srgbClr val="66A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auto">
            <a:xfrm>
              <a:off x="2813" y="1491"/>
              <a:ext cx="962" cy="484"/>
            </a:xfrm>
            <a:custGeom>
              <a:avLst/>
              <a:gdLst>
                <a:gd name="T0" fmla="*/ 243 w 487"/>
                <a:gd name="T1" fmla="*/ 0 h 244"/>
                <a:gd name="T2" fmla="*/ 0 w 487"/>
                <a:gd name="T3" fmla="*/ 244 h 244"/>
                <a:gd name="T4" fmla="*/ 68 w 487"/>
                <a:gd name="T5" fmla="*/ 244 h 244"/>
                <a:gd name="T6" fmla="*/ 243 w 487"/>
                <a:gd name="T7" fmla="*/ 68 h 244"/>
                <a:gd name="T8" fmla="*/ 419 w 487"/>
                <a:gd name="T9" fmla="*/ 244 h 244"/>
                <a:gd name="T10" fmla="*/ 487 w 487"/>
                <a:gd name="T11" fmla="*/ 244 h 244"/>
                <a:gd name="T12" fmla="*/ 243 w 487"/>
                <a:gd name="T1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244">
                  <a:moveTo>
                    <a:pt x="243" y="0"/>
                  </a:moveTo>
                  <a:cubicBezTo>
                    <a:pt x="109" y="0"/>
                    <a:pt x="0" y="109"/>
                    <a:pt x="0" y="244"/>
                  </a:cubicBezTo>
                  <a:cubicBezTo>
                    <a:pt x="68" y="244"/>
                    <a:pt x="68" y="244"/>
                    <a:pt x="68" y="244"/>
                  </a:cubicBezTo>
                  <a:cubicBezTo>
                    <a:pt x="68" y="147"/>
                    <a:pt x="147" y="68"/>
                    <a:pt x="243" y="68"/>
                  </a:cubicBezTo>
                  <a:cubicBezTo>
                    <a:pt x="340" y="68"/>
                    <a:pt x="419" y="147"/>
                    <a:pt x="419" y="244"/>
                  </a:cubicBezTo>
                  <a:cubicBezTo>
                    <a:pt x="487" y="244"/>
                    <a:pt x="487" y="244"/>
                    <a:pt x="487" y="244"/>
                  </a:cubicBezTo>
                  <a:cubicBezTo>
                    <a:pt x="487" y="109"/>
                    <a:pt x="378" y="0"/>
                    <a:pt x="243" y="0"/>
                  </a:cubicBezTo>
                  <a:close/>
                </a:path>
              </a:pathLst>
            </a:custGeom>
            <a:solidFill>
              <a:srgbClr val="AED6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/>
            <p:cNvSpPr>
              <a:spLocks/>
            </p:cNvSpPr>
            <p:nvPr userDrawn="1"/>
          </p:nvSpPr>
          <p:spPr bwMode="auto">
            <a:xfrm>
              <a:off x="3640" y="1908"/>
              <a:ext cx="964" cy="551"/>
            </a:xfrm>
            <a:custGeom>
              <a:avLst/>
              <a:gdLst>
                <a:gd name="T0" fmla="*/ 488 w 488"/>
                <a:gd name="T1" fmla="*/ 34 h 278"/>
                <a:gd name="T2" fmla="*/ 454 w 488"/>
                <a:gd name="T3" fmla="*/ 0 h 278"/>
                <a:gd name="T4" fmla="*/ 420 w 488"/>
                <a:gd name="T5" fmla="*/ 34 h 278"/>
                <a:gd name="T6" fmla="*/ 420 w 488"/>
                <a:gd name="T7" fmla="*/ 34 h 278"/>
                <a:gd name="T8" fmla="*/ 244 w 488"/>
                <a:gd name="T9" fmla="*/ 209 h 278"/>
                <a:gd name="T10" fmla="*/ 68 w 488"/>
                <a:gd name="T11" fmla="*/ 34 h 278"/>
                <a:gd name="T12" fmla="*/ 0 w 488"/>
                <a:gd name="T13" fmla="*/ 34 h 278"/>
                <a:gd name="T14" fmla="*/ 244 w 488"/>
                <a:gd name="T15" fmla="*/ 278 h 278"/>
                <a:gd name="T16" fmla="*/ 488 w 488"/>
                <a:gd name="T17" fmla="*/ 35 h 278"/>
                <a:gd name="T18" fmla="*/ 488 w 488"/>
                <a:gd name="T19" fmla="*/ 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278">
                  <a:moveTo>
                    <a:pt x="488" y="34"/>
                  </a:moveTo>
                  <a:cubicBezTo>
                    <a:pt x="488" y="15"/>
                    <a:pt x="473" y="0"/>
                    <a:pt x="454" y="0"/>
                  </a:cubicBezTo>
                  <a:cubicBezTo>
                    <a:pt x="435" y="0"/>
                    <a:pt x="420" y="15"/>
                    <a:pt x="420" y="34"/>
                  </a:cubicBezTo>
                  <a:cubicBezTo>
                    <a:pt x="420" y="34"/>
                    <a:pt x="420" y="34"/>
                    <a:pt x="420" y="34"/>
                  </a:cubicBezTo>
                  <a:cubicBezTo>
                    <a:pt x="420" y="131"/>
                    <a:pt x="341" y="209"/>
                    <a:pt x="244" y="209"/>
                  </a:cubicBezTo>
                  <a:cubicBezTo>
                    <a:pt x="147" y="209"/>
                    <a:pt x="68" y="131"/>
                    <a:pt x="6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8"/>
                    <a:pt x="110" y="278"/>
                    <a:pt x="244" y="278"/>
                  </a:cubicBezTo>
                  <a:cubicBezTo>
                    <a:pt x="378" y="278"/>
                    <a:pt x="487" y="169"/>
                    <a:pt x="488" y="35"/>
                  </a:cubicBezTo>
                  <a:cubicBezTo>
                    <a:pt x="488" y="35"/>
                    <a:pt x="488" y="34"/>
                    <a:pt x="488" y="34"/>
                  </a:cubicBezTo>
                  <a:close/>
                </a:path>
              </a:pathLst>
            </a:custGeom>
            <a:solidFill>
              <a:srgbClr val="D2E8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 userDrawn="1"/>
          </p:nvSpPr>
          <p:spPr bwMode="auto">
            <a:xfrm>
              <a:off x="1154" y="1491"/>
              <a:ext cx="964" cy="551"/>
            </a:xfrm>
            <a:custGeom>
              <a:avLst/>
              <a:gdLst>
                <a:gd name="T0" fmla="*/ 244 w 488"/>
                <a:gd name="T1" fmla="*/ 0 h 278"/>
                <a:gd name="T2" fmla="*/ 0 w 488"/>
                <a:gd name="T3" fmla="*/ 244 h 278"/>
                <a:gd name="T4" fmla="*/ 35 w 488"/>
                <a:gd name="T5" fmla="*/ 278 h 278"/>
                <a:gd name="T6" fmla="*/ 69 w 488"/>
                <a:gd name="T7" fmla="*/ 244 h 278"/>
                <a:gd name="T8" fmla="*/ 69 w 488"/>
                <a:gd name="T9" fmla="*/ 243 h 278"/>
                <a:gd name="T10" fmla="*/ 244 w 488"/>
                <a:gd name="T11" fmla="*/ 68 h 278"/>
                <a:gd name="T12" fmla="*/ 420 w 488"/>
                <a:gd name="T13" fmla="*/ 244 h 278"/>
                <a:gd name="T14" fmla="*/ 488 w 488"/>
                <a:gd name="T15" fmla="*/ 244 h 278"/>
                <a:gd name="T16" fmla="*/ 244 w 488"/>
                <a:gd name="T17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278">
                  <a:moveTo>
                    <a:pt x="244" y="0"/>
                  </a:moveTo>
                  <a:cubicBezTo>
                    <a:pt x="110" y="0"/>
                    <a:pt x="0" y="109"/>
                    <a:pt x="0" y="244"/>
                  </a:cubicBezTo>
                  <a:cubicBezTo>
                    <a:pt x="0" y="263"/>
                    <a:pt x="16" y="278"/>
                    <a:pt x="35" y="278"/>
                  </a:cubicBezTo>
                  <a:cubicBezTo>
                    <a:pt x="53" y="278"/>
                    <a:pt x="69" y="263"/>
                    <a:pt x="69" y="244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69" y="146"/>
                    <a:pt x="148" y="68"/>
                    <a:pt x="244" y="68"/>
                  </a:cubicBezTo>
                  <a:cubicBezTo>
                    <a:pt x="341" y="68"/>
                    <a:pt x="420" y="147"/>
                    <a:pt x="420" y="244"/>
                  </a:cubicBezTo>
                  <a:cubicBezTo>
                    <a:pt x="488" y="244"/>
                    <a:pt x="488" y="244"/>
                    <a:pt x="488" y="244"/>
                  </a:cubicBezTo>
                  <a:cubicBezTo>
                    <a:pt x="488" y="109"/>
                    <a:pt x="379" y="0"/>
                    <a:pt x="244" y="0"/>
                  </a:cubicBezTo>
                  <a:close/>
                </a:path>
              </a:pathLst>
            </a:custGeom>
            <a:solidFill>
              <a:srgbClr val="355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5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F7CD3D36-3CC3-4003-B8DA-A595DA3D2B12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4108E4E4-98C7-404B-BE7A-B9FEB32855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709588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World Map Infographic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771550"/>
            <a:ext cx="8207375" cy="503634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chemeClr val="accent5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grpSp>
        <p:nvGrpSpPr>
          <p:cNvPr id="86" name="Group 4"/>
          <p:cNvGrpSpPr>
            <a:grpSpLocks noChangeAspect="1"/>
          </p:cNvGrpSpPr>
          <p:nvPr userDrawn="1"/>
        </p:nvGrpSpPr>
        <p:grpSpPr bwMode="auto">
          <a:xfrm>
            <a:off x="522053" y="1693398"/>
            <a:ext cx="6079364" cy="2894576"/>
            <a:chOff x="944" y="669"/>
            <a:chExt cx="3980" cy="1895"/>
          </a:xfrm>
          <a:solidFill>
            <a:schemeClr val="accent4"/>
          </a:solidFill>
        </p:grpSpPr>
        <p:grpSp>
          <p:nvGrpSpPr>
            <p:cNvPr id="87" name="Group 205"/>
            <p:cNvGrpSpPr>
              <a:grpSpLocks/>
            </p:cNvGrpSpPr>
            <p:nvPr/>
          </p:nvGrpSpPr>
          <p:grpSpPr bwMode="auto">
            <a:xfrm>
              <a:off x="944" y="669"/>
              <a:ext cx="3980" cy="1880"/>
              <a:chOff x="944" y="669"/>
              <a:chExt cx="3980" cy="1880"/>
            </a:xfrm>
            <a:grpFill/>
          </p:grpSpPr>
          <p:sp>
            <p:nvSpPr>
              <p:cNvPr id="211" name="Freeform 5"/>
              <p:cNvSpPr>
                <a:spLocks/>
              </p:cNvSpPr>
              <p:nvPr/>
            </p:nvSpPr>
            <p:spPr bwMode="auto">
              <a:xfrm>
                <a:off x="2487" y="672"/>
                <a:ext cx="24" cy="2"/>
              </a:xfrm>
              <a:custGeom>
                <a:avLst/>
                <a:gdLst>
                  <a:gd name="T0" fmla="*/ 0 w 10"/>
                  <a:gd name="T1" fmla="*/ 1 h 1"/>
                  <a:gd name="T2" fmla="*/ 0 w 10"/>
                  <a:gd name="T3" fmla="*/ 0 h 1"/>
                  <a:gd name="T4" fmla="*/ 10 w 10"/>
                  <a:gd name="T5" fmla="*/ 0 h 1"/>
                  <a:gd name="T6" fmla="*/ 10 w 10"/>
                  <a:gd name="T7" fmla="*/ 1 h 1"/>
                  <a:gd name="T8" fmla="*/ 0 w 10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6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6" y="1"/>
                      <a:pt x="3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2" name="Freeform 6"/>
              <p:cNvSpPr>
                <a:spLocks/>
              </p:cNvSpPr>
              <p:nvPr/>
            </p:nvSpPr>
            <p:spPr bwMode="auto">
              <a:xfrm>
                <a:off x="2146" y="731"/>
                <a:ext cx="45" cy="9"/>
              </a:xfrm>
              <a:custGeom>
                <a:avLst/>
                <a:gdLst>
                  <a:gd name="T0" fmla="*/ 6 w 19"/>
                  <a:gd name="T1" fmla="*/ 3 h 4"/>
                  <a:gd name="T2" fmla="*/ 4 w 19"/>
                  <a:gd name="T3" fmla="*/ 1 h 4"/>
                  <a:gd name="T4" fmla="*/ 19 w 19"/>
                  <a:gd name="T5" fmla="*/ 1 h 4"/>
                  <a:gd name="T6" fmla="*/ 7 w 19"/>
                  <a:gd name="T7" fmla="*/ 3 h 4"/>
                  <a:gd name="T8" fmla="*/ 6 w 19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6" y="3"/>
                    </a:moveTo>
                    <a:cubicBezTo>
                      <a:pt x="7" y="1"/>
                      <a:pt x="0" y="2"/>
                      <a:pt x="4" y="1"/>
                    </a:cubicBezTo>
                    <a:cubicBezTo>
                      <a:pt x="9" y="1"/>
                      <a:pt x="14" y="1"/>
                      <a:pt x="19" y="1"/>
                    </a:cubicBezTo>
                    <a:cubicBezTo>
                      <a:pt x="17" y="4"/>
                      <a:pt x="9" y="0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3" name="Freeform 7"/>
              <p:cNvSpPr>
                <a:spLocks/>
              </p:cNvSpPr>
              <p:nvPr/>
            </p:nvSpPr>
            <p:spPr bwMode="auto">
              <a:xfrm>
                <a:off x="3001" y="811"/>
                <a:ext cx="23" cy="10"/>
              </a:xfrm>
              <a:custGeom>
                <a:avLst/>
                <a:gdLst>
                  <a:gd name="T0" fmla="*/ 10 w 10"/>
                  <a:gd name="T1" fmla="*/ 2 h 4"/>
                  <a:gd name="T2" fmla="*/ 0 w 10"/>
                  <a:gd name="T3" fmla="*/ 1 h 4"/>
                  <a:gd name="T4" fmla="*/ 10 w 10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10" y="2"/>
                    </a:moveTo>
                    <a:cubicBezTo>
                      <a:pt x="7" y="2"/>
                      <a:pt x="1" y="4"/>
                      <a:pt x="0" y="1"/>
                    </a:cubicBezTo>
                    <a:cubicBezTo>
                      <a:pt x="3" y="2"/>
                      <a:pt x="8" y="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4" name="Freeform 8"/>
              <p:cNvSpPr>
                <a:spLocks/>
              </p:cNvSpPr>
              <p:nvPr/>
            </p:nvSpPr>
            <p:spPr bwMode="auto">
              <a:xfrm>
                <a:off x="3304" y="1186"/>
                <a:ext cx="9" cy="26"/>
              </a:xfrm>
              <a:custGeom>
                <a:avLst/>
                <a:gdLst>
                  <a:gd name="T0" fmla="*/ 2 w 4"/>
                  <a:gd name="T1" fmla="*/ 4 h 11"/>
                  <a:gd name="T2" fmla="*/ 3 w 4"/>
                  <a:gd name="T3" fmla="*/ 0 h 11"/>
                  <a:gd name="T4" fmla="*/ 4 w 4"/>
                  <a:gd name="T5" fmla="*/ 6 h 11"/>
                  <a:gd name="T6" fmla="*/ 3 w 4"/>
                  <a:gd name="T7" fmla="*/ 11 h 11"/>
                  <a:gd name="T8" fmla="*/ 2 w 4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4"/>
                    </a:moveTo>
                    <a:cubicBezTo>
                      <a:pt x="2" y="2"/>
                      <a:pt x="1" y="0"/>
                      <a:pt x="3" y="0"/>
                    </a:cubicBezTo>
                    <a:cubicBezTo>
                      <a:pt x="2" y="2"/>
                      <a:pt x="2" y="5"/>
                      <a:pt x="4" y="6"/>
                    </a:cubicBezTo>
                    <a:cubicBezTo>
                      <a:pt x="1" y="6"/>
                      <a:pt x="3" y="9"/>
                      <a:pt x="3" y="11"/>
                    </a:cubicBezTo>
                    <a:cubicBezTo>
                      <a:pt x="0" y="10"/>
                      <a:pt x="2" y="6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5" name="Freeform 9"/>
              <p:cNvSpPr>
                <a:spLocks/>
              </p:cNvSpPr>
              <p:nvPr/>
            </p:nvSpPr>
            <p:spPr bwMode="auto">
              <a:xfrm>
                <a:off x="1266" y="1212"/>
                <a:ext cx="10" cy="24"/>
              </a:xfrm>
              <a:custGeom>
                <a:avLst/>
                <a:gdLst>
                  <a:gd name="T0" fmla="*/ 1 w 4"/>
                  <a:gd name="T1" fmla="*/ 10 h 10"/>
                  <a:gd name="T2" fmla="*/ 2 w 4"/>
                  <a:gd name="T3" fmla="*/ 0 h 10"/>
                  <a:gd name="T4" fmla="*/ 1 w 4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0">
                    <a:moveTo>
                      <a:pt x="1" y="10"/>
                    </a:moveTo>
                    <a:cubicBezTo>
                      <a:pt x="2" y="7"/>
                      <a:pt x="0" y="2"/>
                      <a:pt x="2" y="0"/>
                    </a:cubicBezTo>
                    <a:cubicBezTo>
                      <a:pt x="2" y="3"/>
                      <a:pt x="4" y="9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6" name="Freeform 10"/>
              <p:cNvSpPr>
                <a:spLocks/>
              </p:cNvSpPr>
              <p:nvPr/>
            </p:nvSpPr>
            <p:spPr bwMode="auto">
              <a:xfrm>
                <a:off x="3112" y="1912"/>
                <a:ext cx="7" cy="40"/>
              </a:xfrm>
              <a:custGeom>
                <a:avLst/>
                <a:gdLst>
                  <a:gd name="T0" fmla="*/ 3 w 3"/>
                  <a:gd name="T1" fmla="*/ 2 h 17"/>
                  <a:gd name="T2" fmla="*/ 2 w 3"/>
                  <a:gd name="T3" fmla="*/ 17 h 17"/>
                  <a:gd name="T4" fmla="*/ 3 w 3"/>
                  <a:gd name="T5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7">
                    <a:moveTo>
                      <a:pt x="3" y="2"/>
                    </a:moveTo>
                    <a:cubicBezTo>
                      <a:pt x="1" y="5"/>
                      <a:pt x="3" y="13"/>
                      <a:pt x="2" y="17"/>
                    </a:cubicBezTo>
                    <a:cubicBezTo>
                      <a:pt x="1" y="15"/>
                      <a:pt x="0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7" name="Freeform 11"/>
              <p:cNvSpPr>
                <a:spLocks/>
              </p:cNvSpPr>
              <p:nvPr/>
            </p:nvSpPr>
            <p:spPr bwMode="auto">
              <a:xfrm>
                <a:off x="1836" y="2066"/>
                <a:ext cx="3" cy="28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12 h 12"/>
                  <a:gd name="T4" fmla="*/ 0 w 1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2">
                    <a:moveTo>
                      <a:pt x="0" y="0"/>
                    </a:moveTo>
                    <a:cubicBezTo>
                      <a:pt x="1" y="2"/>
                      <a:pt x="1" y="10"/>
                      <a:pt x="0" y="12"/>
                    </a:cubicBezTo>
                    <a:cubicBezTo>
                      <a:pt x="0" y="8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8" name="Freeform 13"/>
              <p:cNvSpPr>
                <a:spLocks/>
              </p:cNvSpPr>
              <p:nvPr/>
            </p:nvSpPr>
            <p:spPr bwMode="auto">
              <a:xfrm>
                <a:off x="2130" y="1807"/>
                <a:ext cx="16" cy="19"/>
              </a:xfrm>
              <a:custGeom>
                <a:avLst/>
                <a:gdLst>
                  <a:gd name="T0" fmla="*/ 1 w 7"/>
                  <a:gd name="T1" fmla="*/ 0 h 8"/>
                  <a:gd name="T2" fmla="*/ 7 w 7"/>
                  <a:gd name="T3" fmla="*/ 3 h 8"/>
                  <a:gd name="T4" fmla="*/ 4 w 7"/>
                  <a:gd name="T5" fmla="*/ 3 h 8"/>
                  <a:gd name="T6" fmla="*/ 2 w 7"/>
                  <a:gd name="T7" fmla="*/ 6 h 8"/>
                  <a:gd name="T8" fmla="*/ 1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1" y="0"/>
                    </a:moveTo>
                    <a:cubicBezTo>
                      <a:pt x="4" y="1"/>
                      <a:pt x="3" y="4"/>
                      <a:pt x="7" y="3"/>
                    </a:cubicBezTo>
                    <a:cubicBezTo>
                      <a:pt x="7" y="4"/>
                      <a:pt x="4" y="4"/>
                      <a:pt x="4" y="3"/>
                    </a:cubicBezTo>
                    <a:cubicBezTo>
                      <a:pt x="3" y="3"/>
                      <a:pt x="3" y="5"/>
                      <a:pt x="2" y="6"/>
                    </a:cubicBezTo>
                    <a:cubicBezTo>
                      <a:pt x="0" y="8"/>
                      <a:pt x="4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9" name="Freeform 14"/>
              <p:cNvSpPr>
                <a:spLocks/>
              </p:cNvSpPr>
              <p:nvPr/>
            </p:nvSpPr>
            <p:spPr bwMode="auto">
              <a:xfrm>
                <a:off x="2080" y="854"/>
                <a:ext cx="12" cy="19"/>
              </a:xfrm>
              <a:custGeom>
                <a:avLst/>
                <a:gdLst>
                  <a:gd name="T0" fmla="*/ 4 w 5"/>
                  <a:gd name="T1" fmla="*/ 8 h 8"/>
                  <a:gd name="T2" fmla="*/ 0 w 5"/>
                  <a:gd name="T3" fmla="*/ 4 h 8"/>
                  <a:gd name="T4" fmla="*/ 4 w 5"/>
                  <a:gd name="T5" fmla="*/ 4 h 8"/>
                  <a:gd name="T6" fmla="*/ 5 w 5"/>
                  <a:gd name="T7" fmla="*/ 1 h 8"/>
                  <a:gd name="T8" fmla="*/ 5 w 5"/>
                  <a:gd name="T9" fmla="*/ 2 h 8"/>
                  <a:gd name="T10" fmla="*/ 5 w 5"/>
                  <a:gd name="T11" fmla="*/ 3 h 8"/>
                  <a:gd name="T12" fmla="*/ 2 w 5"/>
                  <a:gd name="T13" fmla="*/ 5 h 8"/>
                  <a:gd name="T14" fmla="*/ 4 w 5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4" y="8"/>
                    </a:moveTo>
                    <a:cubicBezTo>
                      <a:pt x="2" y="7"/>
                      <a:pt x="1" y="6"/>
                      <a:pt x="0" y="4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3" y="3"/>
                      <a:pt x="2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4" y="3"/>
                      <a:pt x="5" y="3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3" y="6"/>
                      <a:pt x="4" y="7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0" name="Freeform 15"/>
              <p:cNvSpPr>
                <a:spLocks/>
              </p:cNvSpPr>
              <p:nvPr/>
            </p:nvSpPr>
            <p:spPr bwMode="auto">
              <a:xfrm>
                <a:off x="1862" y="2407"/>
                <a:ext cx="19" cy="14"/>
              </a:xfrm>
              <a:custGeom>
                <a:avLst/>
                <a:gdLst>
                  <a:gd name="T0" fmla="*/ 8 w 8"/>
                  <a:gd name="T1" fmla="*/ 3 h 6"/>
                  <a:gd name="T2" fmla="*/ 7 w 8"/>
                  <a:gd name="T3" fmla="*/ 6 h 6"/>
                  <a:gd name="T4" fmla="*/ 0 w 8"/>
                  <a:gd name="T5" fmla="*/ 2 h 6"/>
                  <a:gd name="T6" fmla="*/ 3 w 8"/>
                  <a:gd name="T7" fmla="*/ 0 h 6"/>
                  <a:gd name="T8" fmla="*/ 5 w 8"/>
                  <a:gd name="T9" fmla="*/ 1 h 6"/>
                  <a:gd name="T10" fmla="*/ 7 w 8"/>
                  <a:gd name="T11" fmla="*/ 2 h 6"/>
                  <a:gd name="T12" fmla="*/ 8 w 8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7" y="4"/>
                      <a:pt x="7" y="5"/>
                      <a:pt x="7" y="6"/>
                    </a:cubicBezTo>
                    <a:cubicBezTo>
                      <a:pt x="3" y="6"/>
                      <a:pt x="4" y="2"/>
                      <a:pt x="0" y="2"/>
                    </a:cubicBezTo>
                    <a:cubicBezTo>
                      <a:pt x="0" y="0"/>
                      <a:pt x="3" y="1"/>
                      <a:pt x="3" y="0"/>
                    </a:cubicBezTo>
                    <a:cubicBezTo>
                      <a:pt x="6" y="0"/>
                      <a:pt x="1" y="2"/>
                      <a:pt x="5" y="1"/>
                    </a:cubicBezTo>
                    <a:cubicBezTo>
                      <a:pt x="2" y="3"/>
                      <a:pt x="6" y="5"/>
                      <a:pt x="7" y="2"/>
                    </a:cubicBezTo>
                    <a:cubicBezTo>
                      <a:pt x="7" y="2"/>
                      <a:pt x="8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1" name="Freeform 16"/>
              <p:cNvSpPr>
                <a:spLocks/>
              </p:cNvSpPr>
              <p:nvPr/>
            </p:nvSpPr>
            <p:spPr bwMode="auto">
              <a:xfrm>
                <a:off x="1877" y="2464"/>
                <a:ext cx="16" cy="17"/>
              </a:xfrm>
              <a:custGeom>
                <a:avLst/>
                <a:gdLst>
                  <a:gd name="T0" fmla="*/ 0 w 7"/>
                  <a:gd name="T1" fmla="*/ 0 h 7"/>
                  <a:gd name="T2" fmla="*/ 4 w 7"/>
                  <a:gd name="T3" fmla="*/ 1 h 7"/>
                  <a:gd name="T4" fmla="*/ 4 w 7"/>
                  <a:gd name="T5" fmla="*/ 7 h 7"/>
                  <a:gd name="T6" fmla="*/ 0 w 7"/>
                  <a:gd name="T7" fmla="*/ 1 h 7"/>
                  <a:gd name="T8" fmla="*/ 0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1" y="1"/>
                      <a:pt x="2" y="2"/>
                      <a:pt x="4" y="1"/>
                    </a:cubicBezTo>
                    <a:cubicBezTo>
                      <a:pt x="3" y="4"/>
                      <a:pt x="7" y="6"/>
                      <a:pt x="4" y="7"/>
                    </a:cubicBezTo>
                    <a:cubicBezTo>
                      <a:pt x="2" y="5"/>
                      <a:pt x="2" y="3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2" name="Freeform 17"/>
              <p:cNvSpPr>
                <a:spLocks noEditPoints="1"/>
              </p:cNvSpPr>
              <p:nvPr/>
            </p:nvSpPr>
            <p:spPr bwMode="auto">
              <a:xfrm>
                <a:off x="1986" y="669"/>
                <a:ext cx="664" cy="270"/>
              </a:xfrm>
              <a:custGeom>
                <a:avLst/>
                <a:gdLst>
                  <a:gd name="T0" fmla="*/ 212 w 281"/>
                  <a:gd name="T1" fmla="*/ 2 h 114"/>
                  <a:gd name="T2" fmla="*/ 229 w 281"/>
                  <a:gd name="T3" fmla="*/ 2 h 114"/>
                  <a:gd name="T4" fmla="*/ 236 w 281"/>
                  <a:gd name="T5" fmla="*/ 3 h 114"/>
                  <a:gd name="T6" fmla="*/ 248 w 281"/>
                  <a:gd name="T7" fmla="*/ 6 h 114"/>
                  <a:gd name="T8" fmla="*/ 248 w 281"/>
                  <a:gd name="T9" fmla="*/ 7 h 114"/>
                  <a:gd name="T10" fmla="*/ 281 w 281"/>
                  <a:gd name="T11" fmla="*/ 9 h 114"/>
                  <a:gd name="T12" fmla="*/ 244 w 281"/>
                  <a:gd name="T13" fmla="*/ 24 h 114"/>
                  <a:gd name="T14" fmla="*/ 249 w 281"/>
                  <a:gd name="T15" fmla="*/ 26 h 114"/>
                  <a:gd name="T16" fmla="*/ 241 w 281"/>
                  <a:gd name="T17" fmla="*/ 31 h 114"/>
                  <a:gd name="T18" fmla="*/ 248 w 281"/>
                  <a:gd name="T19" fmla="*/ 39 h 114"/>
                  <a:gd name="T20" fmla="*/ 234 w 281"/>
                  <a:gd name="T21" fmla="*/ 47 h 114"/>
                  <a:gd name="T22" fmla="*/ 219 w 281"/>
                  <a:gd name="T23" fmla="*/ 54 h 114"/>
                  <a:gd name="T24" fmla="*/ 218 w 281"/>
                  <a:gd name="T25" fmla="*/ 56 h 114"/>
                  <a:gd name="T26" fmla="*/ 210 w 281"/>
                  <a:gd name="T27" fmla="*/ 59 h 114"/>
                  <a:gd name="T28" fmla="*/ 227 w 281"/>
                  <a:gd name="T29" fmla="*/ 61 h 114"/>
                  <a:gd name="T30" fmla="*/ 161 w 281"/>
                  <a:gd name="T31" fmla="*/ 84 h 114"/>
                  <a:gd name="T32" fmla="*/ 150 w 281"/>
                  <a:gd name="T33" fmla="*/ 85 h 114"/>
                  <a:gd name="T34" fmla="*/ 123 w 281"/>
                  <a:gd name="T35" fmla="*/ 114 h 114"/>
                  <a:gd name="T36" fmla="*/ 99 w 281"/>
                  <a:gd name="T37" fmla="*/ 80 h 114"/>
                  <a:gd name="T38" fmla="*/ 119 w 281"/>
                  <a:gd name="T39" fmla="*/ 64 h 114"/>
                  <a:gd name="T40" fmla="*/ 120 w 281"/>
                  <a:gd name="T41" fmla="*/ 58 h 114"/>
                  <a:gd name="T42" fmla="*/ 116 w 281"/>
                  <a:gd name="T43" fmla="*/ 52 h 114"/>
                  <a:gd name="T44" fmla="*/ 106 w 281"/>
                  <a:gd name="T45" fmla="*/ 53 h 114"/>
                  <a:gd name="T46" fmla="*/ 109 w 281"/>
                  <a:gd name="T47" fmla="*/ 33 h 114"/>
                  <a:gd name="T48" fmla="*/ 79 w 281"/>
                  <a:gd name="T49" fmla="*/ 30 h 114"/>
                  <a:gd name="T50" fmla="*/ 87 w 281"/>
                  <a:gd name="T51" fmla="*/ 27 h 114"/>
                  <a:gd name="T52" fmla="*/ 71 w 281"/>
                  <a:gd name="T53" fmla="*/ 22 h 114"/>
                  <a:gd name="T54" fmla="*/ 99 w 281"/>
                  <a:gd name="T55" fmla="*/ 13 h 114"/>
                  <a:gd name="T56" fmla="*/ 121 w 281"/>
                  <a:gd name="T57" fmla="*/ 8 h 114"/>
                  <a:gd name="T58" fmla="*/ 109 w 281"/>
                  <a:gd name="T59" fmla="*/ 11 h 114"/>
                  <a:gd name="T60" fmla="*/ 44 w 281"/>
                  <a:gd name="T61" fmla="*/ 26 h 114"/>
                  <a:gd name="T62" fmla="*/ 3 w 281"/>
                  <a:gd name="T63" fmla="*/ 29 h 114"/>
                  <a:gd name="T64" fmla="*/ 17 w 281"/>
                  <a:gd name="T65" fmla="*/ 24 h 114"/>
                  <a:gd name="T66" fmla="*/ 40 w 281"/>
                  <a:gd name="T67" fmla="*/ 21 h 114"/>
                  <a:gd name="T68" fmla="*/ 3 w 281"/>
                  <a:gd name="T69" fmla="*/ 18 h 114"/>
                  <a:gd name="T70" fmla="*/ 27 w 281"/>
                  <a:gd name="T71" fmla="*/ 13 h 114"/>
                  <a:gd name="T72" fmla="*/ 36 w 281"/>
                  <a:gd name="T73" fmla="*/ 13 h 114"/>
                  <a:gd name="T74" fmla="*/ 29 w 281"/>
                  <a:gd name="T75" fmla="*/ 11 h 114"/>
                  <a:gd name="T76" fmla="*/ 106 w 281"/>
                  <a:gd name="T77" fmla="*/ 3 h 114"/>
                  <a:gd name="T78" fmla="*/ 112 w 281"/>
                  <a:gd name="T79" fmla="*/ 4 h 114"/>
                  <a:gd name="T80" fmla="*/ 175 w 281"/>
                  <a:gd name="T81" fmla="*/ 7 h 114"/>
                  <a:gd name="T82" fmla="*/ 184 w 281"/>
                  <a:gd name="T83" fmla="*/ 3 h 114"/>
                  <a:gd name="T84" fmla="*/ 209 w 281"/>
                  <a:gd name="T85" fmla="*/ 5 h 114"/>
                  <a:gd name="T86" fmla="*/ 209 w 281"/>
                  <a:gd name="T87" fmla="*/ 5 h 114"/>
                  <a:gd name="T88" fmla="*/ 251 w 281"/>
                  <a:gd name="T89" fmla="*/ 13 h 114"/>
                  <a:gd name="T90" fmla="*/ 218 w 281"/>
                  <a:gd name="T91" fmla="*/ 45 h 114"/>
                  <a:gd name="T92" fmla="*/ 221 w 281"/>
                  <a:gd name="T93" fmla="*/ 50 h 114"/>
                  <a:gd name="T94" fmla="*/ 225 w 281"/>
                  <a:gd name="T95" fmla="*/ 46 h 114"/>
                  <a:gd name="T96" fmla="*/ 109 w 281"/>
                  <a:gd name="T97" fmla="*/ 89 h 114"/>
                  <a:gd name="T98" fmla="*/ 215 w 281"/>
                  <a:gd name="T99" fmla="*/ 9 h 114"/>
                  <a:gd name="T100" fmla="*/ 215 w 281"/>
                  <a:gd name="T101" fmla="*/ 9 h 114"/>
                  <a:gd name="T102" fmla="*/ 52 w 281"/>
                  <a:gd name="T103" fmla="*/ 13 h 114"/>
                  <a:gd name="T104" fmla="*/ 42 w 281"/>
                  <a:gd name="T105" fmla="*/ 13 h 114"/>
                  <a:gd name="T106" fmla="*/ 48 w 281"/>
                  <a:gd name="T107" fmla="*/ 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1" h="114">
                    <a:moveTo>
                      <a:pt x="192" y="5"/>
                    </a:moveTo>
                    <a:cubicBezTo>
                      <a:pt x="197" y="5"/>
                      <a:pt x="202" y="0"/>
                      <a:pt x="212" y="2"/>
                    </a:cubicBezTo>
                    <a:cubicBezTo>
                      <a:pt x="215" y="2"/>
                      <a:pt x="218" y="2"/>
                      <a:pt x="222" y="2"/>
                    </a:cubicBezTo>
                    <a:cubicBezTo>
                      <a:pt x="224" y="2"/>
                      <a:pt x="227" y="2"/>
                      <a:pt x="229" y="2"/>
                    </a:cubicBezTo>
                    <a:cubicBezTo>
                      <a:pt x="229" y="3"/>
                      <a:pt x="228" y="3"/>
                      <a:pt x="228" y="4"/>
                    </a:cubicBezTo>
                    <a:cubicBezTo>
                      <a:pt x="231" y="3"/>
                      <a:pt x="235" y="5"/>
                      <a:pt x="236" y="3"/>
                    </a:cubicBezTo>
                    <a:cubicBezTo>
                      <a:pt x="241" y="2"/>
                      <a:pt x="246" y="4"/>
                      <a:pt x="251" y="5"/>
                    </a:cubicBezTo>
                    <a:cubicBezTo>
                      <a:pt x="250" y="5"/>
                      <a:pt x="250" y="6"/>
                      <a:pt x="248" y="6"/>
                    </a:cubicBezTo>
                    <a:cubicBezTo>
                      <a:pt x="245" y="6"/>
                      <a:pt x="242" y="6"/>
                      <a:pt x="239" y="6"/>
                    </a:cubicBezTo>
                    <a:cubicBezTo>
                      <a:pt x="239" y="10"/>
                      <a:pt x="245" y="6"/>
                      <a:pt x="248" y="7"/>
                    </a:cubicBezTo>
                    <a:cubicBezTo>
                      <a:pt x="250" y="7"/>
                      <a:pt x="246" y="8"/>
                      <a:pt x="247" y="10"/>
                    </a:cubicBezTo>
                    <a:cubicBezTo>
                      <a:pt x="257" y="9"/>
                      <a:pt x="271" y="6"/>
                      <a:pt x="281" y="9"/>
                    </a:cubicBezTo>
                    <a:cubicBezTo>
                      <a:pt x="270" y="11"/>
                      <a:pt x="256" y="13"/>
                      <a:pt x="252" y="20"/>
                    </a:cubicBezTo>
                    <a:cubicBezTo>
                      <a:pt x="251" y="16"/>
                      <a:pt x="245" y="23"/>
                      <a:pt x="244" y="24"/>
                    </a:cubicBezTo>
                    <a:cubicBezTo>
                      <a:pt x="245" y="24"/>
                      <a:pt x="246" y="24"/>
                      <a:pt x="247" y="24"/>
                    </a:cubicBezTo>
                    <a:cubicBezTo>
                      <a:pt x="247" y="25"/>
                      <a:pt x="247" y="26"/>
                      <a:pt x="249" y="26"/>
                    </a:cubicBezTo>
                    <a:cubicBezTo>
                      <a:pt x="257" y="24"/>
                      <a:pt x="254" y="30"/>
                      <a:pt x="251" y="31"/>
                    </a:cubicBezTo>
                    <a:cubicBezTo>
                      <a:pt x="252" y="30"/>
                      <a:pt x="242" y="25"/>
                      <a:pt x="241" y="31"/>
                    </a:cubicBezTo>
                    <a:cubicBezTo>
                      <a:pt x="244" y="30"/>
                      <a:pt x="247" y="31"/>
                      <a:pt x="248" y="34"/>
                    </a:cubicBezTo>
                    <a:cubicBezTo>
                      <a:pt x="242" y="36"/>
                      <a:pt x="244" y="36"/>
                      <a:pt x="248" y="39"/>
                    </a:cubicBezTo>
                    <a:cubicBezTo>
                      <a:pt x="243" y="43"/>
                      <a:pt x="236" y="44"/>
                      <a:pt x="230" y="46"/>
                    </a:cubicBezTo>
                    <a:cubicBezTo>
                      <a:pt x="232" y="46"/>
                      <a:pt x="234" y="46"/>
                      <a:pt x="234" y="47"/>
                    </a:cubicBezTo>
                    <a:cubicBezTo>
                      <a:pt x="228" y="52"/>
                      <a:pt x="233" y="52"/>
                      <a:pt x="232" y="60"/>
                    </a:cubicBezTo>
                    <a:cubicBezTo>
                      <a:pt x="227" y="59"/>
                      <a:pt x="223" y="58"/>
                      <a:pt x="219" y="54"/>
                    </a:cubicBezTo>
                    <a:cubicBezTo>
                      <a:pt x="216" y="56"/>
                      <a:pt x="208" y="54"/>
                      <a:pt x="207" y="59"/>
                    </a:cubicBezTo>
                    <a:cubicBezTo>
                      <a:pt x="211" y="58"/>
                      <a:pt x="213" y="56"/>
                      <a:pt x="218" y="56"/>
                    </a:cubicBezTo>
                    <a:cubicBezTo>
                      <a:pt x="218" y="58"/>
                      <a:pt x="217" y="58"/>
                      <a:pt x="216" y="59"/>
                    </a:cubicBezTo>
                    <a:cubicBezTo>
                      <a:pt x="214" y="59"/>
                      <a:pt x="212" y="59"/>
                      <a:pt x="210" y="59"/>
                    </a:cubicBezTo>
                    <a:cubicBezTo>
                      <a:pt x="211" y="62"/>
                      <a:pt x="214" y="59"/>
                      <a:pt x="217" y="60"/>
                    </a:cubicBezTo>
                    <a:cubicBezTo>
                      <a:pt x="220" y="60"/>
                      <a:pt x="226" y="58"/>
                      <a:pt x="227" y="61"/>
                    </a:cubicBezTo>
                    <a:cubicBezTo>
                      <a:pt x="215" y="68"/>
                      <a:pt x="199" y="67"/>
                      <a:pt x="188" y="71"/>
                    </a:cubicBezTo>
                    <a:cubicBezTo>
                      <a:pt x="179" y="74"/>
                      <a:pt x="172" y="82"/>
                      <a:pt x="161" y="84"/>
                    </a:cubicBezTo>
                    <a:cubicBezTo>
                      <a:pt x="160" y="83"/>
                      <a:pt x="161" y="82"/>
                      <a:pt x="161" y="81"/>
                    </a:cubicBezTo>
                    <a:cubicBezTo>
                      <a:pt x="158" y="85"/>
                      <a:pt x="154" y="83"/>
                      <a:pt x="150" y="85"/>
                    </a:cubicBezTo>
                    <a:cubicBezTo>
                      <a:pt x="146" y="91"/>
                      <a:pt x="143" y="97"/>
                      <a:pt x="135" y="99"/>
                    </a:cubicBezTo>
                    <a:cubicBezTo>
                      <a:pt x="133" y="106"/>
                      <a:pt x="130" y="112"/>
                      <a:pt x="123" y="114"/>
                    </a:cubicBezTo>
                    <a:cubicBezTo>
                      <a:pt x="120" y="113"/>
                      <a:pt x="115" y="107"/>
                      <a:pt x="107" y="109"/>
                    </a:cubicBezTo>
                    <a:cubicBezTo>
                      <a:pt x="105" y="102"/>
                      <a:pt x="100" y="92"/>
                      <a:pt x="99" y="80"/>
                    </a:cubicBezTo>
                    <a:cubicBezTo>
                      <a:pt x="103" y="78"/>
                      <a:pt x="102" y="78"/>
                      <a:pt x="101" y="74"/>
                    </a:cubicBezTo>
                    <a:cubicBezTo>
                      <a:pt x="105" y="69"/>
                      <a:pt x="116" y="68"/>
                      <a:pt x="119" y="64"/>
                    </a:cubicBezTo>
                    <a:cubicBezTo>
                      <a:pt x="118" y="60"/>
                      <a:pt x="114" y="60"/>
                      <a:pt x="108" y="58"/>
                    </a:cubicBezTo>
                    <a:cubicBezTo>
                      <a:pt x="112" y="58"/>
                      <a:pt x="116" y="58"/>
                      <a:pt x="120" y="58"/>
                    </a:cubicBezTo>
                    <a:cubicBezTo>
                      <a:pt x="120" y="59"/>
                      <a:pt x="121" y="58"/>
                      <a:pt x="122" y="59"/>
                    </a:cubicBezTo>
                    <a:cubicBezTo>
                      <a:pt x="121" y="55"/>
                      <a:pt x="119" y="53"/>
                      <a:pt x="116" y="52"/>
                    </a:cubicBezTo>
                    <a:cubicBezTo>
                      <a:pt x="116" y="52"/>
                      <a:pt x="116" y="51"/>
                      <a:pt x="116" y="51"/>
                    </a:cubicBezTo>
                    <a:cubicBezTo>
                      <a:pt x="112" y="51"/>
                      <a:pt x="111" y="53"/>
                      <a:pt x="106" y="53"/>
                    </a:cubicBezTo>
                    <a:cubicBezTo>
                      <a:pt x="110" y="50"/>
                      <a:pt x="113" y="48"/>
                      <a:pt x="113" y="45"/>
                    </a:cubicBezTo>
                    <a:cubicBezTo>
                      <a:pt x="113" y="40"/>
                      <a:pt x="109" y="38"/>
                      <a:pt x="109" y="33"/>
                    </a:cubicBezTo>
                    <a:cubicBezTo>
                      <a:pt x="96" y="29"/>
                      <a:pt x="82" y="35"/>
                      <a:pt x="76" y="30"/>
                    </a:cubicBezTo>
                    <a:cubicBezTo>
                      <a:pt x="77" y="30"/>
                      <a:pt x="78" y="30"/>
                      <a:pt x="79" y="30"/>
                    </a:cubicBezTo>
                    <a:cubicBezTo>
                      <a:pt x="82" y="29"/>
                      <a:pt x="76" y="29"/>
                      <a:pt x="75" y="29"/>
                    </a:cubicBezTo>
                    <a:cubicBezTo>
                      <a:pt x="77" y="26"/>
                      <a:pt x="85" y="30"/>
                      <a:pt x="87" y="27"/>
                    </a:cubicBezTo>
                    <a:cubicBezTo>
                      <a:pt x="88" y="27"/>
                      <a:pt x="88" y="26"/>
                      <a:pt x="87" y="26"/>
                    </a:cubicBezTo>
                    <a:cubicBezTo>
                      <a:pt x="79" y="27"/>
                      <a:pt x="76" y="24"/>
                      <a:pt x="71" y="22"/>
                    </a:cubicBezTo>
                    <a:cubicBezTo>
                      <a:pt x="82" y="19"/>
                      <a:pt x="97" y="20"/>
                      <a:pt x="106" y="14"/>
                    </a:cubicBezTo>
                    <a:cubicBezTo>
                      <a:pt x="104" y="14"/>
                      <a:pt x="99" y="16"/>
                      <a:pt x="99" y="13"/>
                    </a:cubicBezTo>
                    <a:cubicBezTo>
                      <a:pt x="107" y="10"/>
                      <a:pt x="121" y="14"/>
                      <a:pt x="126" y="7"/>
                    </a:cubicBezTo>
                    <a:cubicBezTo>
                      <a:pt x="123" y="6"/>
                      <a:pt x="124" y="9"/>
                      <a:pt x="121" y="8"/>
                    </a:cubicBezTo>
                    <a:cubicBezTo>
                      <a:pt x="115" y="7"/>
                      <a:pt x="111" y="8"/>
                      <a:pt x="105" y="9"/>
                    </a:cubicBezTo>
                    <a:cubicBezTo>
                      <a:pt x="105" y="11"/>
                      <a:pt x="110" y="8"/>
                      <a:pt x="109" y="11"/>
                    </a:cubicBezTo>
                    <a:cubicBezTo>
                      <a:pt x="91" y="10"/>
                      <a:pt x="80" y="17"/>
                      <a:pt x="63" y="19"/>
                    </a:cubicBezTo>
                    <a:cubicBezTo>
                      <a:pt x="74" y="21"/>
                      <a:pt x="49" y="26"/>
                      <a:pt x="44" y="26"/>
                    </a:cubicBezTo>
                    <a:cubicBezTo>
                      <a:pt x="43" y="29"/>
                      <a:pt x="49" y="28"/>
                      <a:pt x="46" y="30"/>
                    </a:cubicBezTo>
                    <a:cubicBezTo>
                      <a:pt x="32" y="30"/>
                      <a:pt x="17" y="32"/>
                      <a:pt x="3" y="29"/>
                    </a:cubicBezTo>
                    <a:cubicBezTo>
                      <a:pt x="6" y="27"/>
                      <a:pt x="12" y="28"/>
                      <a:pt x="17" y="26"/>
                    </a:cubicBezTo>
                    <a:cubicBezTo>
                      <a:pt x="14" y="27"/>
                      <a:pt x="14" y="23"/>
                      <a:pt x="17" y="24"/>
                    </a:cubicBezTo>
                    <a:cubicBezTo>
                      <a:pt x="20" y="24"/>
                      <a:pt x="24" y="24"/>
                      <a:pt x="25" y="26"/>
                    </a:cubicBezTo>
                    <a:cubicBezTo>
                      <a:pt x="28" y="23"/>
                      <a:pt x="32" y="20"/>
                      <a:pt x="40" y="21"/>
                    </a:cubicBezTo>
                    <a:cubicBezTo>
                      <a:pt x="40" y="19"/>
                      <a:pt x="39" y="19"/>
                      <a:pt x="36" y="19"/>
                    </a:cubicBezTo>
                    <a:cubicBezTo>
                      <a:pt x="26" y="15"/>
                      <a:pt x="10" y="28"/>
                      <a:pt x="3" y="18"/>
                    </a:cubicBezTo>
                    <a:cubicBezTo>
                      <a:pt x="17" y="18"/>
                      <a:pt x="0" y="18"/>
                      <a:pt x="1" y="14"/>
                    </a:cubicBezTo>
                    <a:cubicBezTo>
                      <a:pt x="11" y="13"/>
                      <a:pt x="18" y="5"/>
                      <a:pt x="27" y="13"/>
                    </a:cubicBezTo>
                    <a:cubicBezTo>
                      <a:pt x="29" y="13"/>
                      <a:pt x="34" y="11"/>
                      <a:pt x="33" y="15"/>
                    </a:cubicBezTo>
                    <a:cubicBezTo>
                      <a:pt x="34" y="14"/>
                      <a:pt x="35" y="14"/>
                      <a:pt x="36" y="13"/>
                    </a:cubicBezTo>
                    <a:cubicBezTo>
                      <a:pt x="36" y="10"/>
                      <a:pt x="31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1" y="8"/>
                      <a:pt x="23" y="9"/>
                      <a:pt x="27" y="8"/>
                    </a:cubicBezTo>
                    <a:cubicBezTo>
                      <a:pt x="55" y="6"/>
                      <a:pt x="81" y="1"/>
                      <a:pt x="106" y="3"/>
                    </a:cubicBezTo>
                    <a:cubicBezTo>
                      <a:pt x="106" y="4"/>
                      <a:pt x="105" y="4"/>
                      <a:pt x="105" y="5"/>
                    </a:cubicBezTo>
                    <a:cubicBezTo>
                      <a:pt x="108" y="5"/>
                      <a:pt x="111" y="5"/>
                      <a:pt x="112" y="4"/>
                    </a:cubicBezTo>
                    <a:cubicBezTo>
                      <a:pt x="131" y="6"/>
                      <a:pt x="153" y="9"/>
                      <a:pt x="162" y="5"/>
                    </a:cubicBezTo>
                    <a:cubicBezTo>
                      <a:pt x="166" y="5"/>
                      <a:pt x="178" y="9"/>
                      <a:pt x="175" y="7"/>
                    </a:cubicBezTo>
                    <a:cubicBezTo>
                      <a:pt x="175" y="5"/>
                      <a:pt x="172" y="6"/>
                      <a:pt x="172" y="5"/>
                    </a:cubicBezTo>
                    <a:cubicBezTo>
                      <a:pt x="178" y="5"/>
                      <a:pt x="174" y="2"/>
                      <a:pt x="184" y="3"/>
                    </a:cubicBezTo>
                    <a:cubicBezTo>
                      <a:pt x="186" y="7"/>
                      <a:pt x="190" y="3"/>
                      <a:pt x="192" y="5"/>
                    </a:cubicBezTo>
                    <a:close/>
                    <a:moveTo>
                      <a:pt x="209" y="5"/>
                    </a:moveTo>
                    <a:cubicBezTo>
                      <a:pt x="215" y="5"/>
                      <a:pt x="220" y="5"/>
                      <a:pt x="224" y="3"/>
                    </a:cubicBezTo>
                    <a:cubicBezTo>
                      <a:pt x="219" y="3"/>
                      <a:pt x="213" y="3"/>
                      <a:pt x="209" y="5"/>
                    </a:cubicBezTo>
                    <a:close/>
                    <a:moveTo>
                      <a:pt x="251" y="13"/>
                    </a:moveTo>
                    <a:cubicBezTo>
                      <a:pt x="260" y="15"/>
                      <a:pt x="262" y="9"/>
                      <a:pt x="251" y="13"/>
                    </a:cubicBezTo>
                    <a:close/>
                    <a:moveTo>
                      <a:pt x="225" y="46"/>
                    </a:moveTo>
                    <a:cubicBezTo>
                      <a:pt x="232" y="46"/>
                      <a:pt x="219" y="42"/>
                      <a:pt x="218" y="45"/>
                    </a:cubicBezTo>
                    <a:cubicBezTo>
                      <a:pt x="220" y="47"/>
                      <a:pt x="220" y="45"/>
                      <a:pt x="223" y="45"/>
                    </a:cubicBezTo>
                    <a:cubicBezTo>
                      <a:pt x="224" y="49"/>
                      <a:pt x="223" y="49"/>
                      <a:pt x="221" y="50"/>
                    </a:cubicBezTo>
                    <a:cubicBezTo>
                      <a:pt x="225" y="49"/>
                      <a:pt x="228" y="53"/>
                      <a:pt x="230" y="50"/>
                    </a:cubicBezTo>
                    <a:cubicBezTo>
                      <a:pt x="227" y="50"/>
                      <a:pt x="225" y="49"/>
                      <a:pt x="225" y="46"/>
                    </a:cubicBezTo>
                    <a:close/>
                    <a:moveTo>
                      <a:pt x="103" y="90"/>
                    </a:moveTo>
                    <a:cubicBezTo>
                      <a:pt x="106" y="91"/>
                      <a:pt x="107" y="87"/>
                      <a:pt x="109" y="89"/>
                    </a:cubicBezTo>
                    <a:cubicBezTo>
                      <a:pt x="109" y="85"/>
                      <a:pt x="103" y="89"/>
                      <a:pt x="103" y="90"/>
                    </a:cubicBezTo>
                    <a:close/>
                    <a:moveTo>
                      <a:pt x="215" y="9"/>
                    </a:moveTo>
                    <a:cubicBezTo>
                      <a:pt x="221" y="8"/>
                      <a:pt x="227" y="8"/>
                      <a:pt x="231" y="6"/>
                    </a:cubicBezTo>
                    <a:cubicBezTo>
                      <a:pt x="225" y="6"/>
                      <a:pt x="219" y="7"/>
                      <a:pt x="215" y="9"/>
                    </a:cubicBezTo>
                    <a:close/>
                    <a:moveTo>
                      <a:pt x="62" y="13"/>
                    </a:moveTo>
                    <a:cubicBezTo>
                      <a:pt x="59" y="13"/>
                      <a:pt x="54" y="10"/>
                      <a:pt x="52" y="13"/>
                    </a:cubicBezTo>
                    <a:cubicBezTo>
                      <a:pt x="56" y="12"/>
                      <a:pt x="60" y="15"/>
                      <a:pt x="62" y="13"/>
                    </a:cubicBezTo>
                    <a:close/>
                    <a:moveTo>
                      <a:pt x="42" y="13"/>
                    </a:moveTo>
                    <a:cubicBezTo>
                      <a:pt x="46" y="12"/>
                      <a:pt x="48" y="19"/>
                      <a:pt x="50" y="14"/>
                    </a:cubicBezTo>
                    <a:cubicBezTo>
                      <a:pt x="48" y="15"/>
                      <a:pt x="48" y="13"/>
                      <a:pt x="48" y="12"/>
                    </a:cubicBezTo>
                    <a:cubicBezTo>
                      <a:pt x="46" y="12"/>
                      <a:pt x="43" y="12"/>
                      <a:pt x="4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3" name="Freeform 18"/>
              <p:cNvSpPr>
                <a:spLocks/>
              </p:cNvSpPr>
              <p:nvPr/>
            </p:nvSpPr>
            <p:spPr bwMode="auto">
              <a:xfrm>
                <a:off x="2234" y="674"/>
                <a:ext cx="17" cy="7"/>
              </a:xfrm>
              <a:custGeom>
                <a:avLst/>
                <a:gdLst>
                  <a:gd name="T0" fmla="*/ 7 w 7"/>
                  <a:gd name="T1" fmla="*/ 2 h 3"/>
                  <a:gd name="T2" fmla="*/ 0 w 7"/>
                  <a:gd name="T3" fmla="*/ 3 h 3"/>
                  <a:gd name="T4" fmla="*/ 1 w 7"/>
                  <a:gd name="T5" fmla="*/ 1 h 3"/>
                  <a:gd name="T6" fmla="*/ 7 w 7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6" y="3"/>
                      <a:pt x="3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3" y="1"/>
                      <a:pt x="7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4" name="Freeform 19"/>
              <p:cNvSpPr>
                <a:spLocks/>
              </p:cNvSpPr>
              <p:nvPr/>
            </p:nvSpPr>
            <p:spPr bwMode="auto">
              <a:xfrm>
                <a:off x="2494" y="683"/>
                <a:ext cx="38" cy="8"/>
              </a:xfrm>
              <a:custGeom>
                <a:avLst/>
                <a:gdLst>
                  <a:gd name="T0" fmla="*/ 16 w 16"/>
                  <a:gd name="T1" fmla="*/ 0 h 3"/>
                  <a:gd name="T2" fmla="*/ 0 w 16"/>
                  <a:gd name="T3" fmla="*/ 3 h 3"/>
                  <a:gd name="T4" fmla="*/ 16 w 1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3">
                    <a:moveTo>
                      <a:pt x="16" y="0"/>
                    </a:moveTo>
                    <a:cubicBezTo>
                      <a:pt x="12" y="2"/>
                      <a:pt x="6" y="2"/>
                      <a:pt x="0" y="3"/>
                    </a:cubicBezTo>
                    <a:cubicBezTo>
                      <a:pt x="4" y="1"/>
                      <a:pt x="1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5" name="Freeform 20"/>
              <p:cNvSpPr>
                <a:spLocks/>
              </p:cNvSpPr>
              <p:nvPr/>
            </p:nvSpPr>
            <p:spPr bwMode="auto">
              <a:xfrm>
                <a:off x="3154" y="691"/>
                <a:ext cx="31" cy="11"/>
              </a:xfrm>
              <a:custGeom>
                <a:avLst/>
                <a:gdLst>
                  <a:gd name="T0" fmla="*/ 12 w 13"/>
                  <a:gd name="T1" fmla="*/ 0 h 5"/>
                  <a:gd name="T2" fmla="*/ 13 w 13"/>
                  <a:gd name="T3" fmla="*/ 2 h 5"/>
                  <a:gd name="T4" fmla="*/ 0 w 13"/>
                  <a:gd name="T5" fmla="*/ 3 h 5"/>
                  <a:gd name="T6" fmla="*/ 12 w 1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5">
                    <a:moveTo>
                      <a:pt x="12" y="0"/>
                    </a:moveTo>
                    <a:cubicBezTo>
                      <a:pt x="11" y="1"/>
                      <a:pt x="11" y="2"/>
                      <a:pt x="13" y="2"/>
                    </a:cubicBezTo>
                    <a:cubicBezTo>
                      <a:pt x="10" y="5"/>
                      <a:pt x="6" y="2"/>
                      <a:pt x="0" y="3"/>
                    </a:cubicBezTo>
                    <a:cubicBezTo>
                      <a:pt x="2" y="0"/>
                      <a:pt x="7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6" name="Freeform 21"/>
              <p:cNvSpPr>
                <a:spLocks/>
              </p:cNvSpPr>
              <p:nvPr/>
            </p:nvSpPr>
            <p:spPr bwMode="auto">
              <a:xfrm>
                <a:off x="3195" y="693"/>
                <a:ext cx="21" cy="9"/>
              </a:xfrm>
              <a:custGeom>
                <a:avLst/>
                <a:gdLst>
                  <a:gd name="T0" fmla="*/ 1 w 9"/>
                  <a:gd name="T1" fmla="*/ 1 h 4"/>
                  <a:gd name="T2" fmla="*/ 9 w 9"/>
                  <a:gd name="T3" fmla="*/ 2 h 4"/>
                  <a:gd name="T4" fmla="*/ 1 w 9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1" y="1"/>
                    </a:moveTo>
                    <a:cubicBezTo>
                      <a:pt x="4" y="0"/>
                      <a:pt x="5" y="2"/>
                      <a:pt x="9" y="2"/>
                    </a:cubicBezTo>
                    <a:cubicBezTo>
                      <a:pt x="8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7" name="Freeform 22"/>
              <p:cNvSpPr>
                <a:spLocks/>
              </p:cNvSpPr>
              <p:nvPr/>
            </p:nvSpPr>
            <p:spPr bwMode="auto">
              <a:xfrm>
                <a:off x="2049" y="693"/>
                <a:ext cx="22" cy="12"/>
              </a:xfrm>
              <a:custGeom>
                <a:avLst/>
                <a:gdLst>
                  <a:gd name="T0" fmla="*/ 2 w 9"/>
                  <a:gd name="T1" fmla="*/ 1 h 5"/>
                  <a:gd name="T2" fmla="*/ 2 w 9"/>
                  <a:gd name="T3" fmla="*/ 2 h 5"/>
                  <a:gd name="T4" fmla="*/ 9 w 9"/>
                  <a:gd name="T5" fmla="*/ 3 h 5"/>
                  <a:gd name="T6" fmla="*/ 6 w 9"/>
                  <a:gd name="T7" fmla="*/ 5 h 5"/>
                  <a:gd name="T8" fmla="*/ 0 w 9"/>
                  <a:gd name="T9" fmla="*/ 3 h 5"/>
                  <a:gd name="T10" fmla="*/ 2 w 9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2" y="1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4" y="2"/>
                      <a:pt x="9" y="0"/>
                      <a:pt x="9" y="3"/>
                    </a:cubicBezTo>
                    <a:cubicBezTo>
                      <a:pt x="8" y="4"/>
                      <a:pt x="7" y="4"/>
                      <a:pt x="6" y="5"/>
                    </a:cubicBezTo>
                    <a:cubicBezTo>
                      <a:pt x="7" y="1"/>
                      <a:pt x="2" y="3"/>
                      <a:pt x="0" y="3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8" name="Freeform 23"/>
              <p:cNvSpPr>
                <a:spLocks/>
              </p:cNvSpPr>
              <p:nvPr/>
            </p:nvSpPr>
            <p:spPr bwMode="auto">
              <a:xfrm>
                <a:off x="2109" y="693"/>
                <a:ext cx="23" cy="12"/>
              </a:xfrm>
              <a:custGeom>
                <a:avLst/>
                <a:gdLst>
                  <a:gd name="T0" fmla="*/ 0 w 10"/>
                  <a:gd name="T1" fmla="*/ 3 h 5"/>
                  <a:gd name="T2" fmla="*/ 10 w 10"/>
                  <a:gd name="T3" fmla="*/ 3 h 5"/>
                  <a:gd name="T4" fmla="*/ 0 w 10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0" y="3"/>
                    </a:moveTo>
                    <a:cubicBezTo>
                      <a:pt x="2" y="0"/>
                      <a:pt x="7" y="3"/>
                      <a:pt x="10" y="3"/>
                    </a:cubicBezTo>
                    <a:cubicBezTo>
                      <a:pt x="8" y="5"/>
                      <a:pt x="4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9" name="Freeform 24"/>
              <p:cNvSpPr>
                <a:spLocks/>
              </p:cNvSpPr>
              <p:nvPr/>
            </p:nvSpPr>
            <p:spPr bwMode="auto">
              <a:xfrm>
                <a:off x="3173" y="698"/>
                <a:ext cx="24" cy="7"/>
              </a:xfrm>
              <a:custGeom>
                <a:avLst/>
                <a:gdLst>
                  <a:gd name="T0" fmla="*/ 10 w 10"/>
                  <a:gd name="T1" fmla="*/ 1 h 3"/>
                  <a:gd name="T2" fmla="*/ 0 w 10"/>
                  <a:gd name="T3" fmla="*/ 2 h 3"/>
                  <a:gd name="T4" fmla="*/ 10 w 10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10" y="1"/>
                    </a:moveTo>
                    <a:cubicBezTo>
                      <a:pt x="8" y="3"/>
                      <a:pt x="4" y="2"/>
                      <a:pt x="0" y="2"/>
                    </a:cubicBezTo>
                    <a:cubicBezTo>
                      <a:pt x="2" y="0"/>
                      <a:pt x="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0" name="Freeform 25"/>
              <p:cNvSpPr>
                <a:spLocks/>
              </p:cNvSpPr>
              <p:nvPr/>
            </p:nvSpPr>
            <p:spPr bwMode="auto">
              <a:xfrm>
                <a:off x="1957" y="700"/>
                <a:ext cx="14" cy="12"/>
              </a:xfrm>
              <a:custGeom>
                <a:avLst/>
                <a:gdLst>
                  <a:gd name="T0" fmla="*/ 6 w 6"/>
                  <a:gd name="T1" fmla="*/ 0 h 5"/>
                  <a:gd name="T2" fmla="*/ 0 w 6"/>
                  <a:gd name="T3" fmla="*/ 2 h 5"/>
                  <a:gd name="T4" fmla="*/ 6 w 6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5"/>
                      <a:pt x="3" y="2"/>
                      <a:pt x="0" y="2"/>
                    </a:cubicBezTo>
                    <a:cubicBezTo>
                      <a:pt x="0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1" name="Freeform 26"/>
              <p:cNvSpPr>
                <a:spLocks/>
              </p:cNvSpPr>
              <p:nvPr/>
            </p:nvSpPr>
            <p:spPr bwMode="auto">
              <a:xfrm>
                <a:off x="2821" y="698"/>
                <a:ext cx="111" cy="42"/>
              </a:xfrm>
              <a:custGeom>
                <a:avLst/>
                <a:gdLst>
                  <a:gd name="T0" fmla="*/ 10 w 47"/>
                  <a:gd name="T1" fmla="*/ 10 h 18"/>
                  <a:gd name="T2" fmla="*/ 0 w 47"/>
                  <a:gd name="T3" fmla="*/ 5 h 18"/>
                  <a:gd name="T4" fmla="*/ 11 w 47"/>
                  <a:gd name="T5" fmla="*/ 2 h 18"/>
                  <a:gd name="T6" fmla="*/ 11 w 47"/>
                  <a:gd name="T7" fmla="*/ 5 h 18"/>
                  <a:gd name="T8" fmla="*/ 25 w 47"/>
                  <a:gd name="T9" fmla="*/ 4 h 18"/>
                  <a:gd name="T10" fmla="*/ 30 w 47"/>
                  <a:gd name="T11" fmla="*/ 6 h 18"/>
                  <a:gd name="T12" fmla="*/ 47 w 47"/>
                  <a:gd name="T13" fmla="*/ 12 h 18"/>
                  <a:gd name="T14" fmla="*/ 36 w 47"/>
                  <a:gd name="T15" fmla="*/ 14 h 18"/>
                  <a:gd name="T16" fmla="*/ 33 w 47"/>
                  <a:gd name="T17" fmla="*/ 8 h 18"/>
                  <a:gd name="T18" fmla="*/ 19 w 47"/>
                  <a:gd name="T19" fmla="*/ 18 h 18"/>
                  <a:gd name="T20" fmla="*/ 11 w 47"/>
                  <a:gd name="T21" fmla="*/ 14 h 18"/>
                  <a:gd name="T22" fmla="*/ 14 w 47"/>
                  <a:gd name="T23" fmla="*/ 13 h 18"/>
                  <a:gd name="T24" fmla="*/ 11 w 47"/>
                  <a:gd name="T25" fmla="*/ 12 h 18"/>
                  <a:gd name="T26" fmla="*/ 20 w 47"/>
                  <a:gd name="T27" fmla="*/ 10 h 18"/>
                  <a:gd name="T28" fmla="*/ 10 w 47"/>
                  <a:gd name="T2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" h="18">
                    <a:moveTo>
                      <a:pt x="10" y="10"/>
                    </a:moveTo>
                    <a:cubicBezTo>
                      <a:pt x="3" y="10"/>
                      <a:pt x="5" y="6"/>
                      <a:pt x="0" y="5"/>
                    </a:cubicBezTo>
                    <a:cubicBezTo>
                      <a:pt x="3" y="4"/>
                      <a:pt x="6" y="2"/>
                      <a:pt x="11" y="2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18" y="6"/>
                      <a:pt x="19" y="0"/>
                      <a:pt x="25" y="4"/>
                    </a:cubicBezTo>
                    <a:cubicBezTo>
                      <a:pt x="28" y="4"/>
                      <a:pt x="26" y="8"/>
                      <a:pt x="30" y="6"/>
                    </a:cubicBezTo>
                    <a:cubicBezTo>
                      <a:pt x="36" y="8"/>
                      <a:pt x="41" y="11"/>
                      <a:pt x="47" y="12"/>
                    </a:cubicBezTo>
                    <a:cubicBezTo>
                      <a:pt x="47" y="14"/>
                      <a:pt x="40" y="13"/>
                      <a:pt x="36" y="14"/>
                    </a:cubicBezTo>
                    <a:cubicBezTo>
                      <a:pt x="39" y="10"/>
                      <a:pt x="33" y="11"/>
                      <a:pt x="33" y="8"/>
                    </a:cubicBezTo>
                    <a:cubicBezTo>
                      <a:pt x="26" y="9"/>
                      <a:pt x="26" y="17"/>
                      <a:pt x="19" y="18"/>
                    </a:cubicBezTo>
                    <a:cubicBezTo>
                      <a:pt x="18" y="15"/>
                      <a:pt x="13" y="15"/>
                      <a:pt x="11" y="14"/>
                    </a:cubicBezTo>
                    <a:cubicBezTo>
                      <a:pt x="11" y="13"/>
                      <a:pt x="12" y="13"/>
                      <a:pt x="14" y="13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12" y="10"/>
                      <a:pt x="18" y="12"/>
                      <a:pt x="20" y="10"/>
                    </a:cubicBezTo>
                    <a:cubicBezTo>
                      <a:pt x="17" y="8"/>
                      <a:pt x="12" y="8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2" name="Freeform 27"/>
              <p:cNvSpPr>
                <a:spLocks/>
              </p:cNvSpPr>
              <p:nvPr/>
            </p:nvSpPr>
            <p:spPr bwMode="auto">
              <a:xfrm>
                <a:off x="1898" y="707"/>
                <a:ext cx="47" cy="21"/>
              </a:xfrm>
              <a:custGeom>
                <a:avLst/>
                <a:gdLst>
                  <a:gd name="T0" fmla="*/ 20 w 20"/>
                  <a:gd name="T1" fmla="*/ 3 h 9"/>
                  <a:gd name="T2" fmla="*/ 19 w 20"/>
                  <a:gd name="T3" fmla="*/ 8 h 9"/>
                  <a:gd name="T4" fmla="*/ 0 w 20"/>
                  <a:gd name="T5" fmla="*/ 6 h 9"/>
                  <a:gd name="T6" fmla="*/ 2 w 20"/>
                  <a:gd name="T7" fmla="*/ 5 h 9"/>
                  <a:gd name="T8" fmla="*/ 3 w 20"/>
                  <a:gd name="T9" fmla="*/ 1 h 9"/>
                  <a:gd name="T10" fmla="*/ 20 w 2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9">
                    <a:moveTo>
                      <a:pt x="20" y="3"/>
                    </a:moveTo>
                    <a:cubicBezTo>
                      <a:pt x="19" y="7"/>
                      <a:pt x="17" y="4"/>
                      <a:pt x="19" y="8"/>
                    </a:cubicBezTo>
                    <a:cubicBezTo>
                      <a:pt x="11" y="9"/>
                      <a:pt x="9" y="5"/>
                      <a:pt x="0" y="6"/>
                    </a:cubicBezTo>
                    <a:cubicBezTo>
                      <a:pt x="0" y="5"/>
                      <a:pt x="2" y="5"/>
                      <a:pt x="2" y="5"/>
                    </a:cubicBezTo>
                    <a:cubicBezTo>
                      <a:pt x="5" y="4"/>
                      <a:pt x="1" y="3"/>
                      <a:pt x="3" y="1"/>
                    </a:cubicBezTo>
                    <a:cubicBezTo>
                      <a:pt x="11" y="0"/>
                      <a:pt x="13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3" name="Freeform 28"/>
              <p:cNvSpPr>
                <a:spLocks/>
              </p:cNvSpPr>
              <p:nvPr/>
            </p:nvSpPr>
            <p:spPr bwMode="auto">
              <a:xfrm>
                <a:off x="1967" y="717"/>
                <a:ext cx="19" cy="14"/>
              </a:xfrm>
              <a:custGeom>
                <a:avLst/>
                <a:gdLst>
                  <a:gd name="T0" fmla="*/ 5 w 8"/>
                  <a:gd name="T1" fmla="*/ 6 h 6"/>
                  <a:gd name="T2" fmla="*/ 7 w 8"/>
                  <a:gd name="T3" fmla="*/ 5 h 6"/>
                  <a:gd name="T4" fmla="*/ 2 w 8"/>
                  <a:gd name="T5" fmla="*/ 4 h 6"/>
                  <a:gd name="T6" fmla="*/ 3 w 8"/>
                  <a:gd name="T7" fmla="*/ 0 h 6"/>
                  <a:gd name="T8" fmla="*/ 5 w 8"/>
                  <a:gd name="T9" fmla="*/ 2 h 6"/>
                  <a:gd name="T10" fmla="*/ 8 w 8"/>
                  <a:gd name="T11" fmla="*/ 4 h 6"/>
                  <a:gd name="T12" fmla="*/ 5 w 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5" y="6"/>
                    </a:moveTo>
                    <a:cubicBezTo>
                      <a:pt x="5" y="5"/>
                      <a:pt x="6" y="5"/>
                      <a:pt x="7" y="5"/>
                    </a:cubicBezTo>
                    <a:cubicBezTo>
                      <a:pt x="7" y="3"/>
                      <a:pt x="4" y="5"/>
                      <a:pt x="2" y="4"/>
                    </a:cubicBezTo>
                    <a:cubicBezTo>
                      <a:pt x="0" y="3"/>
                      <a:pt x="8" y="2"/>
                      <a:pt x="3" y="0"/>
                    </a:cubicBezTo>
                    <a:cubicBezTo>
                      <a:pt x="5" y="0"/>
                      <a:pt x="7" y="2"/>
                      <a:pt x="5" y="2"/>
                    </a:cubicBezTo>
                    <a:cubicBezTo>
                      <a:pt x="6" y="3"/>
                      <a:pt x="7" y="4"/>
                      <a:pt x="8" y="4"/>
                    </a:cubicBezTo>
                    <a:cubicBezTo>
                      <a:pt x="7" y="5"/>
                      <a:pt x="7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4" name="Freeform 29"/>
              <p:cNvSpPr>
                <a:spLocks/>
              </p:cNvSpPr>
              <p:nvPr/>
            </p:nvSpPr>
            <p:spPr bwMode="auto">
              <a:xfrm>
                <a:off x="1813" y="724"/>
                <a:ext cx="33" cy="12"/>
              </a:xfrm>
              <a:custGeom>
                <a:avLst/>
                <a:gdLst>
                  <a:gd name="T0" fmla="*/ 14 w 14"/>
                  <a:gd name="T1" fmla="*/ 1 h 5"/>
                  <a:gd name="T2" fmla="*/ 0 w 14"/>
                  <a:gd name="T3" fmla="*/ 1 h 5"/>
                  <a:gd name="T4" fmla="*/ 14 w 1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12" y="5"/>
                      <a:pt x="3" y="2"/>
                      <a:pt x="0" y="1"/>
                    </a:cubicBezTo>
                    <a:cubicBezTo>
                      <a:pt x="1" y="0"/>
                      <a:pt x="9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5" name="Freeform 30"/>
              <p:cNvSpPr>
                <a:spLocks/>
              </p:cNvSpPr>
              <p:nvPr/>
            </p:nvSpPr>
            <p:spPr bwMode="auto">
              <a:xfrm>
                <a:off x="3365" y="797"/>
                <a:ext cx="33" cy="33"/>
              </a:xfrm>
              <a:custGeom>
                <a:avLst/>
                <a:gdLst>
                  <a:gd name="T0" fmla="*/ 0 w 14"/>
                  <a:gd name="T1" fmla="*/ 0 h 14"/>
                  <a:gd name="T2" fmla="*/ 14 w 14"/>
                  <a:gd name="T3" fmla="*/ 14 h 14"/>
                  <a:gd name="T4" fmla="*/ 0 w 14"/>
                  <a:gd name="T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cubicBezTo>
                      <a:pt x="5" y="4"/>
                      <a:pt x="10" y="9"/>
                      <a:pt x="14" y="14"/>
                    </a:cubicBezTo>
                    <a:cubicBezTo>
                      <a:pt x="9" y="10"/>
                      <a:pt x="4" y="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" name="Freeform 31"/>
              <p:cNvSpPr>
                <a:spLocks/>
              </p:cNvSpPr>
              <p:nvPr/>
            </p:nvSpPr>
            <p:spPr bwMode="auto">
              <a:xfrm>
                <a:off x="2601" y="1013"/>
                <a:ext cx="21" cy="12"/>
              </a:xfrm>
              <a:custGeom>
                <a:avLst/>
                <a:gdLst>
                  <a:gd name="T0" fmla="*/ 1 w 9"/>
                  <a:gd name="T1" fmla="*/ 5 h 5"/>
                  <a:gd name="T2" fmla="*/ 2 w 9"/>
                  <a:gd name="T3" fmla="*/ 0 h 5"/>
                  <a:gd name="T4" fmla="*/ 9 w 9"/>
                  <a:gd name="T5" fmla="*/ 0 h 5"/>
                  <a:gd name="T6" fmla="*/ 4 w 9"/>
                  <a:gd name="T7" fmla="*/ 1 h 5"/>
                  <a:gd name="T8" fmla="*/ 2 w 9"/>
                  <a:gd name="T9" fmla="*/ 5 h 5"/>
                  <a:gd name="T10" fmla="*/ 1 w 9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1" y="5"/>
                    </a:moveTo>
                    <a:cubicBezTo>
                      <a:pt x="3" y="3"/>
                      <a:pt x="0" y="2"/>
                      <a:pt x="2" y="0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9" y="2"/>
                      <a:pt x="5" y="0"/>
                      <a:pt x="4" y="1"/>
                    </a:cubicBezTo>
                    <a:cubicBezTo>
                      <a:pt x="2" y="1"/>
                      <a:pt x="3" y="4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7" name="Freeform 32"/>
              <p:cNvSpPr>
                <a:spLocks/>
              </p:cNvSpPr>
              <p:nvPr/>
            </p:nvSpPr>
            <p:spPr bwMode="auto">
              <a:xfrm>
                <a:off x="3808" y="1456"/>
                <a:ext cx="11" cy="10"/>
              </a:xfrm>
              <a:custGeom>
                <a:avLst/>
                <a:gdLst>
                  <a:gd name="T0" fmla="*/ 0 w 5"/>
                  <a:gd name="T1" fmla="*/ 4 h 4"/>
                  <a:gd name="T2" fmla="*/ 1 w 5"/>
                  <a:gd name="T3" fmla="*/ 3 h 4"/>
                  <a:gd name="T4" fmla="*/ 1 w 5"/>
                  <a:gd name="T5" fmla="*/ 1 h 4"/>
                  <a:gd name="T6" fmla="*/ 4 w 5"/>
                  <a:gd name="T7" fmla="*/ 1 h 4"/>
                  <a:gd name="T8" fmla="*/ 5 w 5"/>
                  <a:gd name="T9" fmla="*/ 3 h 4"/>
                  <a:gd name="T10" fmla="*/ 0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cubicBezTo>
                      <a:pt x="0" y="3"/>
                      <a:pt x="0" y="2"/>
                      <a:pt x="1" y="3"/>
                    </a:cubicBezTo>
                    <a:cubicBezTo>
                      <a:pt x="2" y="3"/>
                      <a:pt x="2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4" y="2"/>
                      <a:pt x="4" y="2"/>
                      <a:pt x="5" y="3"/>
                    </a:cubicBezTo>
                    <a:cubicBezTo>
                      <a:pt x="2" y="2"/>
                      <a:pt x="2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8" name="Freeform 33"/>
              <p:cNvSpPr>
                <a:spLocks/>
              </p:cNvSpPr>
              <p:nvPr/>
            </p:nvSpPr>
            <p:spPr bwMode="auto">
              <a:xfrm>
                <a:off x="3940" y="774"/>
                <a:ext cx="31" cy="9"/>
              </a:xfrm>
              <a:custGeom>
                <a:avLst/>
                <a:gdLst>
                  <a:gd name="T0" fmla="*/ 0 w 13"/>
                  <a:gd name="T1" fmla="*/ 1 h 4"/>
                  <a:gd name="T2" fmla="*/ 12 w 13"/>
                  <a:gd name="T3" fmla="*/ 0 h 4"/>
                  <a:gd name="T4" fmla="*/ 12 w 13"/>
                  <a:gd name="T5" fmla="*/ 2 h 4"/>
                  <a:gd name="T6" fmla="*/ 4 w 13"/>
                  <a:gd name="T7" fmla="*/ 4 h 4"/>
                  <a:gd name="T8" fmla="*/ 0 w 1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1"/>
                    </a:moveTo>
                    <a:cubicBezTo>
                      <a:pt x="4" y="1"/>
                      <a:pt x="10" y="2"/>
                      <a:pt x="12" y="0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8" y="2"/>
                      <a:pt x="4" y="2"/>
                      <a:pt x="4" y="4"/>
                    </a:cubicBezTo>
                    <a:cubicBezTo>
                      <a:pt x="5" y="1"/>
                      <a:pt x="1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9" name="Freeform 34"/>
              <p:cNvSpPr>
                <a:spLocks/>
              </p:cNvSpPr>
              <p:nvPr/>
            </p:nvSpPr>
            <p:spPr bwMode="auto">
              <a:xfrm>
                <a:off x="1777" y="726"/>
                <a:ext cx="19" cy="12"/>
              </a:xfrm>
              <a:custGeom>
                <a:avLst/>
                <a:gdLst>
                  <a:gd name="T0" fmla="*/ 0 w 8"/>
                  <a:gd name="T1" fmla="*/ 4 h 5"/>
                  <a:gd name="T2" fmla="*/ 8 w 8"/>
                  <a:gd name="T3" fmla="*/ 1 h 5"/>
                  <a:gd name="T4" fmla="*/ 1 w 8"/>
                  <a:gd name="T5" fmla="*/ 5 h 5"/>
                  <a:gd name="T6" fmla="*/ 0 w 8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0" y="4"/>
                    </a:moveTo>
                    <a:cubicBezTo>
                      <a:pt x="2" y="2"/>
                      <a:pt x="4" y="0"/>
                      <a:pt x="8" y="1"/>
                    </a:cubicBezTo>
                    <a:cubicBezTo>
                      <a:pt x="8" y="5"/>
                      <a:pt x="2" y="3"/>
                      <a:pt x="1" y="5"/>
                    </a:cubicBezTo>
                    <a:cubicBezTo>
                      <a:pt x="1" y="4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0" name="Freeform 35"/>
              <p:cNvSpPr>
                <a:spLocks/>
              </p:cNvSpPr>
              <p:nvPr/>
            </p:nvSpPr>
            <p:spPr bwMode="auto">
              <a:xfrm>
                <a:off x="1995" y="726"/>
                <a:ext cx="12" cy="7"/>
              </a:xfrm>
              <a:custGeom>
                <a:avLst/>
                <a:gdLst>
                  <a:gd name="T0" fmla="*/ 5 w 5"/>
                  <a:gd name="T1" fmla="*/ 1 h 3"/>
                  <a:gd name="T2" fmla="*/ 0 w 5"/>
                  <a:gd name="T3" fmla="*/ 3 h 3"/>
                  <a:gd name="T4" fmla="*/ 5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1"/>
                    </a:moveTo>
                    <a:cubicBezTo>
                      <a:pt x="5" y="3"/>
                      <a:pt x="2" y="3"/>
                      <a:pt x="0" y="3"/>
                    </a:cubicBezTo>
                    <a:cubicBezTo>
                      <a:pt x="0" y="0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1" name="Freeform 36"/>
              <p:cNvSpPr>
                <a:spLocks/>
              </p:cNvSpPr>
              <p:nvPr/>
            </p:nvSpPr>
            <p:spPr bwMode="auto">
              <a:xfrm>
                <a:off x="2144" y="728"/>
                <a:ext cx="19" cy="12"/>
              </a:xfrm>
              <a:custGeom>
                <a:avLst/>
                <a:gdLst>
                  <a:gd name="T0" fmla="*/ 7 w 8"/>
                  <a:gd name="T1" fmla="*/ 4 h 5"/>
                  <a:gd name="T2" fmla="*/ 2 w 8"/>
                  <a:gd name="T3" fmla="*/ 0 h 5"/>
                  <a:gd name="T4" fmla="*/ 5 w 8"/>
                  <a:gd name="T5" fmla="*/ 2 h 5"/>
                  <a:gd name="T6" fmla="*/ 7 w 8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7" y="4"/>
                    </a:moveTo>
                    <a:cubicBezTo>
                      <a:pt x="4" y="5"/>
                      <a:pt x="0" y="1"/>
                      <a:pt x="2" y="0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1" y="3"/>
                      <a:pt x="8" y="2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2" name="Freeform 37"/>
              <p:cNvSpPr>
                <a:spLocks noEditPoints="1"/>
              </p:cNvSpPr>
              <p:nvPr/>
            </p:nvSpPr>
            <p:spPr bwMode="auto">
              <a:xfrm>
                <a:off x="2475" y="726"/>
                <a:ext cx="2035" cy="1548"/>
              </a:xfrm>
              <a:custGeom>
                <a:avLst/>
                <a:gdLst>
                  <a:gd name="T0" fmla="*/ 860 w 860"/>
                  <a:gd name="T1" fmla="*/ 66 h 653"/>
                  <a:gd name="T2" fmla="*/ 821 w 860"/>
                  <a:gd name="T3" fmla="*/ 89 h 653"/>
                  <a:gd name="T4" fmla="*/ 817 w 860"/>
                  <a:gd name="T5" fmla="*/ 117 h 653"/>
                  <a:gd name="T6" fmla="*/ 781 w 860"/>
                  <a:gd name="T7" fmla="*/ 78 h 653"/>
                  <a:gd name="T8" fmla="*/ 762 w 860"/>
                  <a:gd name="T9" fmla="*/ 93 h 653"/>
                  <a:gd name="T10" fmla="*/ 713 w 860"/>
                  <a:gd name="T11" fmla="*/ 126 h 653"/>
                  <a:gd name="T12" fmla="*/ 767 w 860"/>
                  <a:gd name="T13" fmla="*/ 165 h 653"/>
                  <a:gd name="T14" fmla="*/ 737 w 860"/>
                  <a:gd name="T15" fmla="*/ 236 h 653"/>
                  <a:gd name="T16" fmla="*/ 686 w 860"/>
                  <a:gd name="T17" fmla="*/ 200 h 653"/>
                  <a:gd name="T18" fmla="*/ 704 w 860"/>
                  <a:gd name="T19" fmla="*/ 253 h 653"/>
                  <a:gd name="T20" fmla="*/ 684 w 860"/>
                  <a:gd name="T21" fmla="*/ 311 h 653"/>
                  <a:gd name="T22" fmla="*/ 666 w 860"/>
                  <a:gd name="T23" fmla="*/ 366 h 653"/>
                  <a:gd name="T24" fmla="*/ 614 w 860"/>
                  <a:gd name="T25" fmla="*/ 387 h 653"/>
                  <a:gd name="T26" fmla="*/ 579 w 860"/>
                  <a:gd name="T27" fmla="*/ 330 h 653"/>
                  <a:gd name="T28" fmla="*/ 511 w 860"/>
                  <a:gd name="T29" fmla="*/ 351 h 653"/>
                  <a:gd name="T30" fmla="*/ 460 w 860"/>
                  <a:gd name="T31" fmla="*/ 321 h 653"/>
                  <a:gd name="T32" fmla="*/ 354 w 860"/>
                  <a:gd name="T33" fmla="*/ 277 h 653"/>
                  <a:gd name="T34" fmla="*/ 393 w 860"/>
                  <a:gd name="T35" fmla="*/ 330 h 653"/>
                  <a:gd name="T36" fmla="*/ 294 w 860"/>
                  <a:gd name="T37" fmla="*/ 317 h 653"/>
                  <a:gd name="T38" fmla="*/ 262 w 860"/>
                  <a:gd name="T39" fmla="*/ 274 h 653"/>
                  <a:gd name="T40" fmla="*/ 330 w 860"/>
                  <a:gd name="T41" fmla="*/ 433 h 653"/>
                  <a:gd name="T42" fmla="*/ 260 w 860"/>
                  <a:gd name="T43" fmla="*/ 599 h 653"/>
                  <a:gd name="T44" fmla="*/ 154 w 860"/>
                  <a:gd name="T45" fmla="*/ 554 h 653"/>
                  <a:gd name="T46" fmla="*/ 99 w 860"/>
                  <a:gd name="T47" fmla="*/ 407 h 653"/>
                  <a:gd name="T48" fmla="*/ 11 w 860"/>
                  <a:gd name="T49" fmla="*/ 305 h 653"/>
                  <a:gd name="T50" fmla="*/ 150 w 860"/>
                  <a:gd name="T51" fmla="*/ 232 h 653"/>
                  <a:gd name="T52" fmla="*/ 242 w 860"/>
                  <a:gd name="T53" fmla="*/ 258 h 653"/>
                  <a:gd name="T54" fmla="*/ 225 w 860"/>
                  <a:gd name="T55" fmla="*/ 215 h 653"/>
                  <a:gd name="T56" fmla="*/ 207 w 860"/>
                  <a:gd name="T57" fmla="*/ 211 h 653"/>
                  <a:gd name="T58" fmla="*/ 197 w 860"/>
                  <a:gd name="T59" fmla="*/ 212 h 653"/>
                  <a:gd name="T60" fmla="*/ 174 w 860"/>
                  <a:gd name="T61" fmla="*/ 193 h 653"/>
                  <a:gd name="T62" fmla="*/ 145 w 860"/>
                  <a:gd name="T63" fmla="*/ 182 h 653"/>
                  <a:gd name="T64" fmla="*/ 52 w 860"/>
                  <a:gd name="T65" fmla="*/ 186 h 653"/>
                  <a:gd name="T66" fmla="*/ 120 w 860"/>
                  <a:gd name="T67" fmla="*/ 129 h 653"/>
                  <a:gd name="T68" fmla="*/ 157 w 860"/>
                  <a:gd name="T69" fmla="*/ 110 h 653"/>
                  <a:gd name="T70" fmla="*/ 138 w 860"/>
                  <a:gd name="T71" fmla="*/ 69 h 653"/>
                  <a:gd name="T72" fmla="*/ 192 w 860"/>
                  <a:gd name="T73" fmla="*/ 37 h 653"/>
                  <a:gd name="T74" fmla="*/ 222 w 860"/>
                  <a:gd name="T75" fmla="*/ 37 h 653"/>
                  <a:gd name="T76" fmla="*/ 252 w 860"/>
                  <a:gd name="T77" fmla="*/ 61 h 653"/>
                  <a:gd name="T78" fmla="*/ 315 w 860"/>
                  <a:gd name="T79" fmla="*/ 41 h 653"/>
                  <a:gd name="T80" fmla="*/ 358 w 860"/>
                  <a:gd name="T81" fmla="*/ 31 h 653"/>
                  <a:gd name="T82" fmla="*/ 396 w 860"/>
                  <a:gd name="T83" fmla="*/ 42 h 653"/>
                  <a:gd name="T84" fmla="*/ 413 w 860"/>
                  <a:gd name="T85" fmla="*/ 29 h 653"/>
                  <a:gd name="T86" fmla="*/ 454 w 860"/>
                  <a:gd name="T87" fmla="*/ 7 h 653"/>
                  <a:gd name="T88" fmla="*/ 505 w 860"/>
                  <a:gd name="T89" fmla="*/ 17 h 653"/>
                  <a:gd name="T90" fmla="*/ 599 w 860"/>
                  <a:gd name="T91" fmla="*/ 28 h 653"/>
                  <a:gd name="T92" fmla="*/ 752 w 860"/>
                  <a:gd name="T93" fmla="*/ 40 h 653"/>
                  <a:gd name="T94" fmla="*/ 190 w 860"/>
                  <a:gd name="T95" fmla="*/ 61 h 653"/>
                  <a:gd name="T96" fmla="*/ 152 w 860"/>
                  <a:gd name="T97" fmla="*/ 120 h 653"/>
                  <a:gd name="T98" fmla="*/ 205 w 860"/>
                  <a:gd name="T99" fmla="*/ 107 h 653"/>
                  <a:gd name="T100" fmla="*/ 246 w 860"/>
                  <a:gd name="T101" fmla="*/ 78 h 653"/>
                  <a:gd name="T102" fmla="*/ 237 w 860"/>
                  <a:gd name="T103" fmla="*/ 176 h 653"/>
                  <a:gd name="T104" fmla="*/ 280 w 860"/>
                  <a:gd name="T105" fmla="*/ 162 h 653"/>
                  <a:gd name="T106" fmla="*/ 349 w 860"/>
                  <a:gd name="T107" fmla="*/ 188 h 653"/>
                  <a:gd name="T108" fmla="*/ 361 w 860"/>
                  <a:gd name="T109" fmla="*/ 224 h 653"/>
                  <a:gd name="T110" fmla="*/ 448 w 860"/>
                  <a:gd name="T111" fmla="*/ 175 h 653"/>
                  <a:gd name="T112" fmla="*/ 260 w 860"/>
                  <a:gd name="T113" fmla="*/ 460 h 653"/>
                  <a:gd name="T114" fmla="*/ 276 w 860"/>
                  <a:gd name="T115" fmla="*/ 527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60" h="653">
                    <a:moveTo>
                      <a:pt x="752" y="40"/>
                    </a:moveTo>
                    <a:cubicBezTo>
                      <a:pt x="756" y="40"/>
                      <a:pt x="758" y="43"/>
                      <a:pt x="762" y="42"/>
                    </a:cubicBezTo>
                    <a:cubicBezTo>
                      <a:pt x="761" y="39"/>
                      <a:pt x="754" y="40"/>
                      <a:pt x="754" y="36"/>
                    </a:cubicBezTo>
                    <a:cubicBezTo>
                      <a:pt x="785" y="39"/>
                      <a:pt x="815" y="43"/>
                      <a:pt x="838" y="55"/>
                    </a:cubicBezTo>
                    <a:cubicBezTo>
                      <a:pt x="841" y="54"/>
                      <a:pt x="837" y="53"/>
                      <a:pt x="836" y="53"/>
                    </a:cubicBezTo>
                    <a:cubicBezTo>
                      <a:pt x="844" y="51"/>
                      <a:pt x="855" y="55"/>
                      <a:pt x="860" y="59"/>
                    </a:cubicBezTo>
                    <a:cubicBezTo>
                      <a:pt x="860" y="60"/>
                      <a:pt x="859" y="61"/>
                      <a:pt x="857" y="61"/>
                    </a:cubicBezTo>
                    <a:cubicBezTo>
                      <a:pt x="858" y="64"/>
                      <a:pt x="858" y="63"/>
                      <a:pt x="860" y="66"/>
                    </a:cubicBezTo>
                    <a:cubicBezTo>
                      <a:pt x="847" y="65"/>
                      <a:pt x="837" y="60"/>
                      <a:pt x="825" y="58"/>
                    </a:cubicBezTo>
                    <a:cubicBezTo>
                      <a:pt x="823" y="58"/>
                      <a:pt x="825" y="62"/>
                      <a:pt x="828" y="61"/>
                    </a:cubicBezTo>
                    <a:cubicBezTo>
                      <a:pt x="827" y="63"/>
                      <a:pt x="826" y="64"/>
                      <a:pt x="825" y="64"/>
                    </a:cubicBezTo>
                    <a:cubicBezTo>
                      <a:pt x="820" y="65"/>
                      <a:pt x="818" y="63"/>
                      <a:pt x="813" y="63"/>
                    </a:cubicBezTo>
                    <a:cubicBezTo>
                      <a:pt x="816" y="66"/>
                      <a:pt x="821" y="66"/>
                      <a:pt x="826" y="66"/>
                    </a:cubicBezTo>
                    <a:cubicBezTo>
                      <a:pt x="831" y="70"/>
                      <a:pt x="837" y="72"/>
                      <a:pt x="842" y="76"/>
                    </a:cubicBezTo>
                    <a:cubicBezTo>
                      <a:pt x="836" y="74"/>
                      <a:pt x="831" y="77"/>
                      <a:pt x="824" y="80"/>
                    </a:cubicBezTo>
                    <a:cubicBezTo>
                      <a:pt x="824" y="84"/>
                      <a:pt x="819" y="86"/>
                      <a:pt x="821" y="89"/>
                    </a:cubicBezTo>
                    <a:cubicBezTo>
                      <a:pt x="817" y="88"/>
                      <a:pt x="804" y="83"/>
                      <a:pt x="806" y="90"/>
                    </a:cubicBezTo>
                    <a:cubicBezTo>
                      <a:pt x="803" y="91"/>
                      <a:pt x="803" y="88"/>
                      <a:pt x="801" y="87"/>
                    </a:cubicBezTo>
                    <a:cubicBezTo>
                      <a:pt x="800" y="88"/>
                      <a:pt x="800" y="90"/>
                      <a:pt x="800" y="91"/>
                    </a:cubicBezTo>
                    <a:cubicBezTo>
                      <a:pt x="798" y="91"/>
                      <a:pt x="795" y="90"/>
                      <a:pt x="793" y="89"/>
                    </a:cubicBezTo>
                    <a:cubicBezTo>
                      <a:pt x="796" y="93"/>
                      <a:pt x="797" y="99"/>
                      <a:pt x="800" y="103"/>
                    </a:cubicBezTo>
                    <a:cubicBezTo>
                      <a:pt x="806" y="101"/>
                      <a:pt x="808" y="109"/>
                      <a:pt x="814" y="110"/>
                    </a:cubicBezTo>
                    <a:cubicBezTo>
                      <a:pt x="813" y="114"/>
                      <a:pt x="812" y="108"/>
                      <a:pt x="810" y="109"/>
                    </a:cubicBezTo>
                    <a:cubicBezTo>
                      <a:pt x="812" y="113"/>
                      <a:pt x="812" y="117"/>
                      <a:pt x="817" y="117"/>
                    </a:cubicBezTo>
                    <a:cubicBezTo>
                      <a:pt x="818" y="121"/>
                      <a:pt x="813" y="119"/>
                      <a:pt x="811" y="121"/>
                    </a:cubicBezTo>
                    <a:cubicBezTo>
                      <a:pt x="812" y="124"/>
                      <a:pt x="814" y="126"/>
                      <a:pt x="816" y="127"/>
                    </a:cubicBezTo>
                    <a:cubicBezTo>
                      <a:pt x="816" y="128"/>
                      <a:pt x="814" y="129"/>
                      <a:pt x="812" y="129"/>
                    </a:cubicBezTo>
                    <a:cubicBezTo>
                      <a:pt x="815" y="131"/>
                      <a:pt x="815" y="136"/>
                      <a:pt x="814" y="140"/>
                    </a:cubicBezTo>
                    <a:cubicBezTo>
                      <a:pt x="800" y="130"/>
                      <a:pt x="785" y="120"/>
                      <a:pt x="778" y="103"/>
                    </a:cubicBezTo>
                    <a:cubicBezTo>
                      <a:pt x="779" y="101"/>
                      <a:pt x="780" y="101"/>
                      <a:pt x="783" y="101"/>
                    </a:cubicBezTo>
                    <a:cubicBezTo>
                      <a:pt x="783" y="94"/>
                      <a:pt x="783" y="87"/>
                      <a:pt x="787" y="85"/>
                    </a:cubicBezTo>
                    <a:cubicBezTo>
                      <a:pt x="786" y="82"/>
                      <a:pt x="783" y="80"/>
                      <a:pt x="781" y="78"/>
                    </a:cubicBezTo>
                    <a:cubicBezTo>
                      <a:pt x="781" y="77"/>
                      <a:pt x="782" y="76"/>
                      <a:pt x="784" y="76"/>
                    </a:cubicBezTo>
                    <a:cubicBezTo>
                      <a:pt x="783" y="74"/>
                      <a:pt x="779" y="75"/>
                      <a:pt x="777" y="75"/>
                    </a:cubicBezTo>
                    <a:cubicBezTo>
                      <a:pt x="777" y="78"/>
                      <a:pt x="779" y="78"/>
                      <a:pt x="781" y="80"/>
                    </a:cubicBezTo>
                    <a:cubicBezTo>
                      <a:pt x="778" y="81"/>
                      <a:pt x="776" y="83"/>
                      <a:pt x="775" y="86"/>
                    </a:cubicBezTo>
                    <a:cubicBezTo>
                      <a:pt x="771" y="86"/>
                      <a:pt x="771" y="81"/>
                      <a:pt x="767" y="80"/>
                    </a:cubicBezTo>
                    <a:cubicBezTo>
                      <a:pt x="763" y="79"/>
                      <a:pt x="761" y="81"/>
                      <a:pt x="757" y="81"/>
                    </a:cubicBezTo>
                    <a:cubicBezTo>
                      <a:pt x="755" y="83"/>
                      <a:pt x="755" y="86"/>
                      <a:pt x="755" y="90"/>
                    </a:cubicBezTo>
                    <a:cubicBezTo>
                      <a:pt x="755" y="93"/>
                      <a:pt x="760" y="91"/>
                      <a:pt x="762" y="93"/>
                    </a:cubicBezTo>
                    <a:cubicBezTo>
                      <a:pt x="756" y="94"/>
                      <a:pt x="750" y="97"/>
                      <a:pt x="745" y="95"/>
                    </a:cubicBezTo>
                    <a:cubicBezTo>
                      <a:pt x="745" y="94"/>
                      <a:pt x="747" y="94"/>
                      <a:pt x="748" y="94"/>
                    </a:cubicBezTo>
                    <a:cubicBezTo>
                      <a:pt x="746" y="91"/>
                      <a:pt x="738" y="93"/>
                      <a:pt x="736" y="90"/>
                    </a:cubicBezTo>
                    <a:cubicBezTo>
                      <a:pt x="734" y="91"/>
                      <a:pt x="735" y="93"/>
                      <a:pt x="735" y="94"/>
                    </a:cubicBezTo>
                    <a:cubicBezTo>
                      <a:pt x="726" y="95"/>
                      <a:pt x="718" y="91"/>
                      <a:pt x="713" y="92"/>
                    </a:cubicBezTo>
                    <a:cubicBezTo>
                      <a:pt x="702" y="95"/>
                      <a:pt x="707" y="110"/>
                      <a:pt x="699" y="116"/>
                    </a:cubicBezTo>
                    <a:cubicBezTo>
                      <a:pt x="700" y="121"/>
                      <a:pt x="706" y="121"/>
                      <a:pt x="712" y="121"/>
                    </a:cubicBezTo>
                    <a:cubicBezTo>
                      <a:pt x="711" y="123"/>
                      <a:pt x="713" y="123"/>
                      <a:pt x="713" y="126"/>
                    </a:cubicBezTo>
                    <a:cubicBezTo>
                      <a:pt x="716" y="126"/>
                      <a:pt x="716" y="122"/>
                      <a:pt x="717" y="121"/>
                    </a:cubicBezTo>
                    <a:cubicBezTo>
                      <a:pt x="726" y="123"/>
                      <a:pt x="733" y="128"/>
                      <a:pt x="738" y="133"/>
                    </a:cubicBezTo>
                    <a:cubicBezTo>
                      <a:pt x="734" y="128"/>
                      <a:pt x="738" y="124"/>
                      <a:pt x="732" y="122"/>
                    </a:cubicBezTo>
                    <a:cubicBezTo>
                      <a:pt x="736" y="120"/>
                      <a:pt x="739" y="128"/>
                      <a:pt x="743" y="129"/>
                    </a:cubicBezTo>
                    <a:cubicBezTo>
                      <a:pt x="748" y="140"/>
                      <a:pt x="759" y="144"/>
                      <a:pt x="766" y="152"/>
                    </a:cubicBezTo>
                    <a:cubicBezTo>
                      <a:pt x="764" y="154"/>
                      <a:pt x="762" y="149"/>
                      <a:pt x="759" y="150"/>
                    </a:cubicBezTo>
                    <a:cubicBezTo>
                      <a:pt x="759" y="159"/>
                      <a:pt x="767" y="162"/>
                      <a:pt x="772" y="167"/>
                    </a:cubicBezTo>
                    <a:cubicBezTo>
                      <a:pt x="772" y="171"/>
                      <a:pt x="769" y="166"/>
                      <a:pt x="767" y="165"/>
                    </a:cubicBezTo>
                    <a:cubicBezTo>
                      <a:pt x="766" y="165"/>
                      <a:pt x="766" y="168"/>
                      <a:pt x="766" y="169"/>
                    </a:cubicBezTo>
                    <a:cubicBezTo>
                      <a:pt x="757" y="158"/>
                      <a:pt x="753" y="142"/>
                      <a:pt x="739" y="135"/>
                    </a:cubicBezTo>
                    <a:cubicBezTo>
                      <a:pt x="738" y="143"/>
                      <a:pt x="746" y="148"/>
                      <a:pt x="748" y="155"/>
                    </a:cubicBezTo>
                    <a:cubicBezTo>
                      <a:pt x="745" y="167"/>
                      <a:pt x="747" y="184"/>
                      <a:pt x="737" y="189"/>
                    </a:cubicBezTo>
                    <a:cubicBezTo>
                      <a:pt x="733" y="189"/>
                      <a:pt x="730" y="187"/>
                      <a:pt x="728" y="185"/>
                    </a:cubicBezTo>
                    <a:cubicBezTo>
                      <a:pt x="723" y="190"/>
                      <a:pt x="725" y="203"/>
                      <a:pt x="718" y="208"/>
                    </a:cubicBezTo>
                    <a:cubicBezTo>
                      <a:pt x="727" y="215"/>
                      <a:pt x="737" y="220"/>
                      <a:pt x="738" y="234"/>
                    </a:cubicBezTo>
                    <a:cubicBezTo>
                      <a:pt x="737" y="234"/>
                      <a:pt x="737" y="235"/>
                      <a:pt x="737" y="236"/>
                    </a:cubicBezTo>
                    <a:cubicBezTo>
                      <a:pt x="731" y="233"/>
                      <a:pt x="732" y="240"/>
                      <a:pt x="725" y="238"/>
                    </a:cubicBezTo>
                    <a:cubicBezTo>
                      <a:pt x="725" y="231"/>
                      <a:pt x="722" y="227"/>
                      <a:pt x="719" y="223"/>
                    </a:cubicBezTo>
                    <a:cubicBezTo>
                      <a:pt x="721" y="222"/>
                      <a:pt x="721" y="224"/>
                      <a:pt x="722" y="224"/>
                    </a:cubicBezTo>
                    <a:cubicBezTo>
                      <a:pt x="722" y="216"/>
                      <a:pt x="712" y="220"/>
                      <a:pt x="709" y="215"/>
                    </a:cubicBezTo>
                    <a:cubicBezTo>
                      <a:pt x="711" y="212"/>
                      <a:pt x="709" y="212"/>
                      <a:pt x="708" y="207"/>
                    </a:cubicBezTo>
                    <a:cubicBezTo>
                      <a:pt x="700" y="205"/>
                      <a:pt x="694" y="206"/>
                      <a:pt x="690" y="212"/>
                    </a:cubicBezTo>
                    <a:cubicBezTo>
                      <a:pt x="690" y="209"/>
                      <a:pt x="688" y="207"/>
                      <a:pt x="690" y="202"/>
                    </a:cubicBezTo>
                    <a:cubicBezTo>
                      <a:pt x="689" y="200"/>
                      <a:pt x="687" y="200"/>
                      <a:pt x="686" y="200"/>
                    </a:cubicBezTo>
                    <a:cubicBezTo>
                      <a:pt x="682" y="202"/>
                      <a:pt x="679" y="204"/>
                      <a:pt x="678" y="209"/>
                    </a:cubicBezTo>
                    <a:cubicBezTo>
                      <a:pt x="676" y="209"/>
                      <a:pt x="674" y="209"/>
                      <a:pt x="672" y="209"/>
                    </a:cubicBezTo>
                    <a:cubicBezTo>
                      <a:pt x="672" y="218"/>
                      <a:pt x="682" y="217"/>
                      <a:pt x="685" y="222"/>
                    </a:cubicBezTo>
                    <a:cubicBezTo>
                      <a:pt x="688" y="222"/>
                      <a:pt x="687" y="218"/>
                      <a:pt x="690" y="218"/>
                    </a:cubicBezTo>
                    <a:cubicBezTo>
                      <a:pt x="693" y="219"/>
                      <a:pt x="696" y="220"/>
                      <a:pt x="700" y="221"/>
                    </a:cubicBezTo>
                    <a:cubicBezTo>
                      <a:pt x="696" y="225"/>
                      <a:pt x="690" y="227"/>
                      <a:pt x="690" y="234"/>
                    </a:cubicBezTo>
                    <a:cubicBezTo>
                      <a:pt x="696" y="240"/>
                      <a:pt x="701" y="248"/>
                      <a:pt x="709" y="253"/>
                    </a:cubicBezTo>
                    <a:cubicBezTo>
                      <a:pt x="708" y="256"/>
                      <a:pt x="706" y="253"/>
                      <a:pt x="704" y="253"/>
                    </a:cubicBezTo>
                    <a:cubicBezTo>
                      <a:pt x="705" y="256"/>
                      <a:pt x="709" y="256"/>
                      <a:pt x="710" y="258"/>
                    </a:cubicBezTo>
                    <a:cubicBezTo>
                      <a:pt x="709" y="261"/>
                      <a:pt x="707" y="262"/>
                      <a:pt x="704" y="262"/>
                    </a:cubicBezTo>
                    <a:cubicBezTo>
                      <a:pt x="714" y="264"/>
                      <a:pt x="713" y="266"/>
                      <a:pt x="714" y="276"/>
                    </a:cubicBezTo>
                    <a:cubicBezTo>
                      <a:pt x="710" y="273"/>
                      <a:pt x="710" y="282"/>
                      <a:pt x="709" y="285"/>
                    </a:cubicBezTo>
                    <a:cubicBezTo>
                      <a:pt x="708" y="285"/>
                      <a:pt x="708" y="284"/>
                      <a:pt x="707" y="284"/>
                    </a:cubicBezTo>
                    <a:cubicBezTo>
                      <a:pt x="706" y="284"/>
                      <a:pt x="706" y="290"/>
                      <a:pt x="708" y="291"/>
                    </a:cubicBezTo>
                    <a:cubicBezTo>
                      <a:pt x="704" y="297"/>
                      <a:pt x="698" y="301"/>
                      <a:pt x="693" y="307"/>
                    </a:cubicBezTo>
                    <a:cubicBezTo>
                      <a:pt x="690" y="308"/>
                      <a:pt x="684" y="307"/>
                      <a:pt x="684" y="311"/>
                    </a:cubicBezTo>
                    <a:cubicBezTo>
                      <a:pt x="682" y="311"/>
                      <a:pt x="681" y="310"/>
                      <a:pt x="681" y="308"/>
                    </a:cubicBezTo>
                    <a:cubicBezTo>
                      <a:pt x="679" y="314"/>
                      <a:pt x="669" y="316"/>
                      <a:pt x="664" y="316"/>
                    </a:cubicBezTo>
                    <a:cubicBezTo>
                      <a:pt x="665" y="319"/>
                      <a:pt x="664" y="324"/>
                      <a:pt x="668" y="324"/>
                    </a:cubicBezTo>
                    <a:cubicBezTo>
                      <a:pt x="670" y="334"/>
                      <a:pt x="660" y="339"/>
                      <a:pt x="657" y="330"/>
                    </a:cubicBezTo>
                    <a:cubicBezTo>
                      <a:pt x="658" y="327"/>
                      <a:pt x="659" y="324"/>
                      <a:pt x="665" y="325"/>
                    </a:cubicBezTo>
                    <a:cubicBezTo>
                      <a:pt x="662" y="323"/>
                      <a:pt x="661" y="320"/>
                      <a:pt x="662" y="316"/>
                    </a:cubicBezTo>
                    <a:cubicBezTo>
                      <a:pt x="655" y="312"/>
                      <a:pt x="647" y="318"/>
                      <a:pt x="642" y="325"/>
                    </a:cubicBezTo>
                    <a:cubicBezTo>
                      <a:pt x="643" y="342"/>
                      <a:pt x="665" y="348"/>
                      <a:pt x="666" y="366"/>
                    </a:cubicBezTo>
                    <a:cubicBezTo>
                      <a:pt x="667" y="372"/>
                      <a:pt x="664" y="381"/>
                      <a:pt x="655" y="381"/>
                    </a:cubicBezTo>
                    <a:cubicBezTo>
                      <a:pt x="653" y="384"/>
                      <a:pt x="650" y="389"/>
                      <a:pt x="645" y="393"/>
                    </a:cubicBezTo>
                    <a:cubicBezTo>
                      <a:pt x="643" y="393"/>
                      <a:pt x="643" y="387"/>
                      <a:pt x="644" y="385"/>
                    </a:cubicBezTo>
                    <a:cubicBezTo>
                      <a:pt x="642" y="383"/>
                      <a:pt x="636" y="379"/>
                      <a:pt x="635" y="379"/>
                    </a:cubicBezTo>
                    <a:cubicBezTo>
                      <a:pt x="632" y="374"/>
                      <a:pt x="629" y="367"/>
                      <a:pt x="622" y="369"/>
                    </a:cubicBezTo>
                    <a:cubicBezTo>
                      <a:pt x="621" y="367"/>
                      <a:pt x="622" y="364"/>
                      <a:pt x="620" y="363"/>
                    </a:cubicBezTo>
                    <a:cubicBezTo>
                      <a:pt x="619" y="363"/>
                      <a:pt x="619" y="364"/>
                      <a:pt x="618" y="364"/>
                    </a:cubicBezTo>
                    <a:cubicBezTo>
                      <a:pt x="617" y="372"/>
                      <a:pt x="615" y="379"/>
                      <a:pt x="614" y="387"/>
                    </a:cubicBezTo>
                    <a:cubicBezTo>
                      <a:pt x="617" y="389"/>
                      <a:pt x="623" y="393"/>
                      <a:pt x="619" y="398"/>
                    </a:cubicBezTo>
                    <a:cubicBezTo>
                      <a:pt x="624" y="405"/>
                      <a:pt x="641" y="407"/>
                      <a:pt x="638" y="425"/>
                    </a:cubicBezTo>
                    <a:cubicBezTo>
                      <a:pt x="638" y="429"/>
                      <a:pt x="643" y="430"/>
                      <a:pt x="642" y="435"/>
                    </a:cubicBezTo>
                    <a:cubicBezTo>
                      <a:pt x="620" y="434"/>
                      <a:pt x="624" y="403"/>
                      <a:pt x="610" y="392"/>
                    </a:cubicBezTo>
                    <a:cubicBezTo>
                      <a:pt x="613" y="370"/>
                      <a:pt x="605" y="357"/>
                      <a:pt x="598" y="341"/>
                    </a:cubicBezTo>
                    <a:cubicBezTo>
                      <a:pt x="597" y="345"/>
                      <a:pt x="593" y="350"/>
                      <a:pt x="589" y="349"/>
                    </a:cubicBezTo>
                    <a:cubicBezTo>
                      <a:pt x="586" y="349"/>
                      <a:pt x="587" y="345"/>
                      <a:pt x="584" y="348"/>
                    </a:cubicBezTo>
                    <a:cubicBezTo>
                      <a:pt x="586" y="341"/>
                      <a:pt x="585" y="331"/>
                      <a:pt x="579" y="330"/>
                    </a:cubicBezTo>
                    <a:cubicBezTo>
                      <a:pt x="582" y="323"/>
                      <a:pt x="567" y="323"/>
                      <a:pt x="568" y="311"/>
                    </a:cubicBezTo>
                    <a:cubicBezTo>
                      <a:pt x="567" y="310"/>
                      <a:pt x="567" y="310"/>
                      <a:pt x="567" y="309"/>
                    </a:cubicBezTo>
                    <a:cubicBezTo>
                      <a:pt x="565" y="306"/>
                      <a:pt x="560" y="307"/>
                      <a:pt x="560" y="303"/>
                    </a:cubicBezTo>
                    <a:cubicBezTo>
                      <a:pt x="558" y="304"/>
                      <a:pt x="561" y="307"/>
                      <a:pt x="560" y="309"/>
                    </a:cubicBezTo>
                    <a:cubicBezTo>
                      <a:pt x="560" y="310"/>
                      <a:pt x="560" y="312"/>
                      <a:pt x="560" y="313"/>
                    </a:cubicBezTo>
                    <a:cubicBezTo>
                      <a:pt x="555" y="314"/>
                      <a:pt x="550" y="314"/>
                      <a:pt x="544" y="316"/>
                    </a:cubicBezTo>
                    <a:cubicBezTo>
                      <a:pt x="544" y="322"/>
                      <a:pt x="542" y="326"/>
                      <a:pt x="536" y="326"/>
                    </a:cubicBezTo>
                    <a:cubicBezTo>
                      <a:pt x="529" y="336"/>
                      <a:pt x="522" y="346"/>
                      <a:pt x="511" y="351"/>
                    </a:cubicBezTo>
                    <a:cubicBezTo>
                      <a:pt x="514" y="364"/>
                      <a:pt x="511" y="371"/>
                      <a:pt x="512" y="383"/>
                    </a:cubicBezTo>
                    <a:cubicBezTo>
                      <a:pt x="509" y="382"/>
                      <a:pt x="507" y="387"/>
                      <a:pt x="509" y="388"/>
                    </a:cubicBezTo>
                    <a:cubicBezTo>
                      <a:pt x="504" y="388"/>
                      <a:pt x="504" y="393"/>
                      <a:pt x="501" y="396"/>
                    </a:cubicBezTo>
                    <a:cubicBezTo>
                      <a:pt x="492" y="394"/>
                      <a:pt x="493" y="384"/>
                      <a:pt x="490" y="376"/>
                    </a:cubicBezTo>
                    <a:cubicBezTo>
                      <a:pt x="483" y="362"/>
                      <a:pt x="471" y="346"/>
                      <a:pt x="470" y="326"/>
                    </a:cubicBezTo>
                    <a:cubicBezTo>
                      <a:pt x="469" y="321"/>
                      <a:pt x="471" y="316"/>
                      <a:pt x="468" y="311"/>
                    </a:cubicBezTo>
                    <a:cubicBezTo>
                      <a:pt x="465" y="312"/>
                      <a:pt x="466" y="314"/>
                      <a:pt x="467" y="317"/>
                    </a:cubicBezTo>
                    <a:cubicBezTo>
                      <a:pt x="465" y="318"/>
                      <a:pt x="462" y="319"/>
                      <a:pt x="460" y="321"/>
                    </a:cubicBezTo>
                    <a:cubicBezTo>
                      <a:pt x="456" y="318"/>
                      <a:pt x="452" y="315"/>
                      <a:pt x="450" y="310"/>
                    </a:cubicBezTo>
                    <a:cubicBezTo>
                      <a:pt x="453" y="310"/>
                      <a:pt x="456" y="309"/>
                      <a:pt x="457" y="306"/>
                    </a:cubicBezTo>
                    <a:cubicBezTo>
                      <a:pt x="453" y="306"/>
                      <a:pt x="452" y="308"/>
                      <a:pt x="448" y="308"/>
                    </a:cubicBezTo>
                    <a:cubicBezTo>
                      <a:pt x="446" y="301"/>
                      <a:pt x="438" y="299"/>
                      <a:pt x="435" y="293"/>
                    </a:cubicBezTo>
                    <a:cubicBezTo>
                      <a:pt x="417" y="293"/>
                      <a:pt x="400" y="295"/>
                      <a:pt x="386" y="289"/>
                    </a:cubicBezTo>
                    <a:cubicBezTo>
                      <a:pt x="386" y="285"/>
                      <a:pt x="385" y="282"/>
                      <a:pt x="381" y="281"/>
                    </a:cubicBezTo>
                    <a:cubicBezTo>
                      <a:pt x="381" y="283"/>
                      <a:pt x="380" y="283"/>
                      <a:pt x="378" y="285"/>
                    </a:cubicBezTo>
                    <a:cubicBezTo>
                      <a:pt x="369" y="284"/>
                      <a:pt x="364" y="278"/>
                      <a:pt x="354" y="277"/>
                    </a:cubicBezTo>
                    <a:cubicBezTo>
                      <a:pt x="353" y="269"/>
                      <a:pt x="344" y="258"/>
                      <a:pt x="337" y="267"/>
                    </a:cubicBezTo>
                    <a:cubicBezTo>
                      <a:pt x="340" y="274"/>
                      <a:pt x="344" y="281"/>
                      <a:pt x="351" y="284"/>
                    </a:cubicBezTo>
                    <a:cubicBezTo>
                      <a:pt x="349" y="289"/>
                      <a:pt x="351" y="290"/>
                      <a:pt x="353" y="294"/>
                    </a:cubicBezTo>
                    <a:cubicBezTo>
                      <a:pt x="355" y="293"/>
                      <a:pt x="353" y="289"/>
                      <a:pt x="355" y="289"/>
                    </a:cubicBezTo>
                    <a:cubicBezTo>
                      <a:pt x="359" y="290"/>
                      <a:pt x="358" y="295"/>
                      <a:pt x="357" y="298"/>
                    </a:cubicBezTo>
                    <a:cubicBezTo>
                      <a:pt x="370" y="306"/>
                      <a:pt x="377" y="294"/>
                      <a:pt x="382" y="287"/>
                    </a:cubicBezTo>
                    <a:cubicBezTo>
                      <a:pt x="382" y="301"/>
                      <a:pt x="394" y="304"/>
                      <a:pt x="402" y="309"/>
                    </a:cubicBezTo>
                    <a:cubicBezTo>
                      <a:pt x="403" y="320"/>
                      <a:pt x="390" y="318"/>
                      <a:pt x="393" y="330"/>
                    </a:cubicBezTo>
                    <a:cubicBezTo>
                      <a:pt x="383" y="334"/>
                      <a:pt x="379" y="345"/>
                      <a:pt x="366" y="346"/>
                    </a:cubicBezTo>
                    <a:cubicBezTo>
                      <a:pt x="364" y="348"/>
                      <a:pt x="363" y="351"/>
                      <a:pt x="361" y="353"/>
                    </a:cubicBezTo>
                    <a:cubicBezTo>
                      <a:pt x="351" y="357"/>
                      <a:pt x="343" y="363"/>
                      <a:pt x="330" y="365"/>
                    </a:cubicBezTo>
                    <a:cubicBezTo>
                      <a:pt x="329" y="365"/>
                      <a:pt x="329" y="367"/>
                      <a:pt x="328" y="369"/>
                    </a:cubicBezTo>
                    <a:cubicBezTo>
                      <a:pt x="325" y="369"/>
                      <a:pt x="322" y="369"/>
                      <a:pt x="320" y="369"/>
                    </a:cubicBezTo>
                    <a:cubicBezTo>
                      <a:pt x="319" y="363"/>
                      <a:pt x="318" y="358"/>
                      <a:pt x="315" y="354"/>
                    </a:cubicBezTo>
                    <a:cubicBezTo>
                      <a:pt x="317" y="342"/>
                      <a:pt x="307" y="334"/>
                      <a:pt x="301" y="325"/>
                    </a:cubicBezTo>
                    <a:cubicBezTo>
                      <a:pt x="298" y="321"/>
                      <a:pt x="294" y="318"/>
                      <a:pt x="294" y="317"/>
                    </a:cubicBezTo>
                    <a:cubicBezTo>
                      <a:pt x="293" y="313"/>
                      <a:pt x="294" y="310"/>
                      <a:pt x="293" y="306"/>
                    </a:cubicBezTo>
                    <a:cubicBezTo>
                      <a:pt x="291" y="302"/>
                      <a:pt x="288" y="302"/>
                      <a:pt x="285" y="299"/>
                    </a:cubicBezTo>
                    <a:cubicBezTo>
                      <a:pt x="280" y="291"/>
                      <a:pt x="278" y="280"/>
                      <a:pt x="270" y="276"/>
                    </a:cubicBezTo>
                    <a:cubicBezTo>
                      <a:pt x="271" y="273"/>
                      <a:pt x="271" y="271"/>
                      <a:pt x="271" y="268"/>
                    </a:cubicBezTo>
                    <a:cubicBezTo>
                      <a:pt x="269" y="270"/>
                      <a:pt x="270" y="275"/>
                      <a:pt x="268" y="277"/>
                    </a:cubicBezTo>
                    <a:cubicBezTo>
                      <a:pt x="265" y="277"/>
                      <a:pt x="265" y="275"/>
                      <a:pt x="263" y="274"/>
                    </a:cubicBezTo>
                    <a:cubicBezTo>
                      <a:pt x="262" y="271"/>
                      <a:pt x="261" y="267"/>
                      <a:pt x="258" y="266"/>
                    </a:cubicBezTo>
                    <a:cubicBezTo>
                      <a:pt x="259" y="269"/>
                      <a:pt x="260" y="272"/>
                      <a:pt x="262" y="274"/>
                    </a:cubicBezTo>
                    <a:cubicBezTo>
                      <a:pt x="266" y="283"/>
                      <a:pt x="273" y="291"/>
                      <a:pt x="278" y="300"/>
                    </a:cubicBezTo>
                    <a:cubicBezTo>
                      <a:pt x="273" y="304"/>
                      <a:pt x="280" y="309"/>
                      <a:pt x="283" y="311"/>
                    </a:cubicBezTo>
                    <a:cubicBezTo>
                      <a:pt x="285" y="321"/>
                      <a:pt x="285" y="333"/>
                      <a:pt x="294" y="336"/>
                    </a:cubicBezTo>
                    <a:cubicBezTo>
                      <a:pt x="296" y="354"/>
                      <a:pt x="312" y="358"/>
                      <a:pt x="320" y="371"/>
                    </a:cubicBezTo>
                    <a:cubicBezTo>
                      <a:pt x="316" y="375"/>
                      <a:pt x="323" y="379"/>
                      <a:pt x="326" y="382"/>
                    </a:cubicBezTo>
                    <a:cubicBezTo>
                      <a:pt x="336" y="378"/>
                      <a:pt x="350" y="377"/>
                      <a:pt x="361" y="373"/>
                    </a:cubicBezTo>
                    <a:cubicBezTo>
                      <a:pt x="361" y="378"/>
                      <a:pt x="360" y="380"/>
                      <a:pt x="362" y="383"/>
                    </a:cubicBezTo>
                    <a:cubicBezTo>
                      <a:pt x="351" y="402"/>
                      <a:pt x="346" y="420"/>
                      <a:pt x="330" y="433"/>
                    </a:cubicBezTo>
                    <a:cubicBezTo>
                      <a:pt x="317" y="443"/>
                      <a:pt x="308" y="458"/>
                      <a:pt x="299" y="471"/>
                    </a:cubicBezTo>
                    <a:cubicBezTo>
                      <a:pt x="299" y="476"/>
                      <a:pt x="297" y="477"/>
                      <a:pt x="297" y="481"/>
                    </a:cubicBezTo>
                    <a:cubicBezTo>
                      <a:pt x="302" y="488"/>
                      <a:pt x="296" y="503"/>
                      <a:pt x="306" y="507"/>
                    </a:cubicBezTo>
                    <a:cubicBezTo>
                      <a:pt x="304" y="514"/>
                      <a:pt x="304" y="526"/>
                      <a:pt x="306" y="532"/>
                    </a:cubicBezTo>
                    <a:cubicBezTo>
                      <a:pt x="305" y="544"/>
                      <a:pt x="294" y="545"/>
                      <a:pt x="286" y="550"/>
                    </a:cubicBezTo>
                    <a:cubicBezTo>
                      <a:pt x="281" y="554"/>
                      <a:pt x="278" y="561"/>
                      <a:pt x="273" y="564"/>
                    </a:cubicBezTo>
                    <a:cubicBezTo>
                      <a:pt x="273" y="569"/>
                      <a:pt x="276" y="573"/>
                      <a:pt x="277" y="578"/>
                    </a:cubicBezTo>
                    <a:cubicBezTo>
                      <a:pt x="278" y="591"/>
                      <a:pt x="270" y="593"/>
                      <a:pt x="260" y="599"/>
                    </a:cubicBezTo>
                    <a:cubicBezTo>
                      <a:pt x="263" y="620"/>
                      <a:pt x="242" y="634"/>
                      <a:pt x="230" y="646"/>
                    </a:cubicBezTo>
                    <a:cubicBezTo>
                      <a:pt x="226" y="646"/>
                      <a:pt x="223" y="646"/>
                      <a:pt x="222" y="648"/>
                    </a:cubicBezTo>
                    <a:cubicBezTo>
                      <a:pt x="211" y="647"/>
                      <a:pt x="201" y="649"/>
                      <a:pt x="194" y="653"/>
                    </a:cubicBezTo>
                    <a:cubicBezTo>
                      <a:pt x="191" y="653"/>
                      <a:pt x="189" y="647"/>
                      <a:pt x="186" y="649"/>
                    </a:cubicBezTo>
                    <a:cubicBezTo>
                      <a:pt x="186" y="647"/>
                      <a:pt x="186" y="644"/>
                      <a:pt x="184" y="641"/>
                    </a:cubicBezTo>
                    <a:cubicBezTo>
                      <a:pt x="185" y="640"/>
                      <a:pt x="186" y="639"/>
                      <a:pt x="186" y="636"/>
                    </a:cubicBezTo>
                    <a:cubicBezTo>
                      <a:pt x="178" y="621"/>
                      <a:pt x="169" y="606"/>
                      <a:pt x="167" y="587"/>
                    </a:cubicBezTo>
                    <a:cubicBezTo>
                      <a:pt x="166" y="573"/>
                      <a:pt x="160" y="563"/>
                      <a:pt x="154" y="554"/>
                    </a:cubicBezTo>
                    <a:cubicBezTo>
                      <a:pt x="148" y="529"/>
                      <a:pt x="171" y="518"/>
                      <a:pt x="160" y="499"/>
                    </a:cubicBezTo>
                    <a:cubicBezTo>
                      <a:pt x="163" y="479"/>
                      <a:pt x="145" y="465"/>
                      <a:pt x="138" y="450"/>
                    </a:cubicBezTo>
                    <a:cubicBezTo>
                      <a:pt x="141" y="449"/>
                      <a:pt x="139" y="441"/>
                      <a:pt x="142" y="440"/>
                    </a:cubicBezTo>
                    <a:cubicBezTo>
                      <a:pt x="143" y="438"/>
                      <a:pt x="142" y="438"/>
                      <a:pt x="140" y="438"/>
                    </a:cubicBezTo>
                    <a:cubicBezTo>
                      <a:pt x="147" y="430"/>
                      <a:pt x="141" y="418"/>
                      <a:pt x="137" y="416"/>
                    </a:cubicBezTo>
                    <a:cubicBezTo>
                      <a:pt x="131" y="416"/>
                      <a:pt x="128" y="418"/>
                      <a:pt x="122" y="419"/>
                    </a:cubicBezTo>
                    <a:cubicBezTo>
                      <a:pt x="120" y="414"/>
                      <a:pt x="118" y="410"/>
                      <a:pt x="115" y="406"/>
                    </a:cubicBezTo>
                    <a:cubicBezTo>
                      <a:pt x="109" y="406"/>
                      <a:pt x="104" y="406"/>
                      <a:pt x="99" y="407"/>
                    </a:cubicBezTo>
                    <a:cubicBezTo>
                      <a:pt x="90" y="420"/>
                      <a:pt x="62" y="408"/>
                      <a:pt x="52" y="419"/>
                    </a:cubicBezTo>
                    <a:cubicBezTo>
                      <a:pt x="39" y="414"/>
                      <a:pt x="32" y="402"/>
                      <a:pt x="22" y="397"/>
                    </a:cubicBezTo>
                    <a:cubicBezTo>
                      <a:pt x="22" y="385"/>
                      <a:pt x="12" y="376"/>
                      <a:pt x="3" y="371"/>
                    </a:cubicBezTo>
                    <a:cubicBezTo>
                      <a:pt x="3" y="368"/>
                      <a:pt x="3" y="366"/>
                      <a:pt x="3" y="364"/>
                    </a:cubicBezTo>
                    <a:cubicBezTo>
                      <a:pt x="5" y="364"/>
                      <a:pt x="5" y="365"/>
                      <a:pt x="6" y="365"/>
                    </a:cubicBezTo>
                    <a:cubicBezTo>
                      <a:pt x="4" y="362"/>
                      <a:pt x="4" y="357"/>
                      <a:pt x="0" y="356"/>
                    </a:cubicBezTo>
                    <a:cubicBezTo>
                      <a:pt x="8" y="348"/>
                      <a:pt x="12" y="322"/>
                      <a:pt x="3" y="319"/>
                    </a:cubicBezTo>
                    <a:cubicBezTo>
                      <a:pt x="1" y="313"/>
                      <a:pt x="9" y="309"/>
                      <a:pt x="11" y="305"/>
                    </a:cubicBezTo>
                    <a:cubicBezTo>
                      <a:pt x="11" y="304"/>
                      <a:pt x="10" y="302"/>
                      <a:pt x="10" y="302"/>
                    </a:cubicBezTo>
                    <a:cubicBezTo>
                      <a:pt x="18" y="286"/>
                      <a:pt x="29" y="276"/>
                      <a:pt x="43" y="266"/>
                    </a:cubicBezTo>
                    <a:cubicBezTo>
                      <a:pt x="41" y="244"/>
                      <a:pt x="61" y="245"/>
                      <a:pt x="66" y="229"/>
                    </a:cubicBezTo>
                    <a:cubicBezTo>
                      <a:pt x="70" y="229"/>
                      <a:pt x="68" y="233"/>
                      <a:pt x="71" y="233"/>
                    </a:cubicBezTo>
                    <a:cubicBezTo>
                      <a:pt x="78" y="233"/>
                      <a:pt x="79" y="233"/>
                      <a:pt x="85" y="233"/>
                    </a:cubicBezTo>
                    <a:cubicBezTo>
                      <a:pt x="96" y="225"/>
                      <a:pt x="120" y="222"/>
                      <a:pt x="135" y="224"/>
                    </a:cubicBezTo>
                    <a:cubicBezTo>
                      <a:pt x="139" y="219"/>
                      <a:pt x="145" y="223"/>
                      <a:pt x="150" y="222"/>
                    </a:cubicBezTo>
                    <a:cubicBezTo>
                      <a:pt x="148" y="225"/>
                      <a:pt x="146" y="229"/>
                      <a:pt x="150" y="232"/>
                    </a:cubicBezTo>
                    <a:cubicBezTo>
                      <a:pt x="149" y="236"/>
                      <a:pt x="148" y="238"/>
                      <a:pt x="144" y="239"/>
                    </a:cubicBezTo>
                    <a:cubicBezTo>
                      <a:pt x="148" y="248"/>
                      <a:pt x="161" y="247"/>
                      <a:pt x="170" y="250"/>
                    </a:cubicBezTo>
                    <a:cubicBezTo>
                      <a:pt x="171" y="260"/>
                      <a:pt x="186" y="257"/>
                      <a:pt x="190" y="263"/>
                    </a:cubicBezTo>
                    <a:cubicBezTo>
                      <a:pt x="193" y="263"/>
                      <a:pt x="194" y="261"/>
                      <a:pt x="195" y="259"/>
                    </a:cubicBezTo>
                    <a:cubicBezTo>
                      <a:pt x="195" y="257"/>
                      <a:pt x="195" y="255"/>
                      <a:pt x="194" y="253"/>
                    </a:cubicBezTo>
                    <a:cubicBezTo>
                      <a:pt x="196" y="248"/>
                      <a:pt x="200" y="247"/>
                      <a:pt x="205" y="247"/>
                    </a:cubicBezTo>
                    <a:cubicBezTo>
                      <a:pt x="208" y="247"/>
                      <a:pt x="218" y="254"/>
                      <a:pt x="223" y="255"/>
                    </a:cubicBezTo>
                    <a:cubicBezTo>
                      <a:pt x="229" y="257"/>
                      <a:pt x="238" y="259"/>
                      <a:pt x="242" y="258"/>
                    </a:cubicBezTo>
                    <a:cubicBezTo>
                      <a:pt x="248" y="258"/>
                      <a:pt x="249" y="255"/>
                      <a:pt x="254" y="255"/>
                    </a:cubicBezTo>
                    <a:cubicBezTo>
                      <a:pt x="258" y="255"/>
                      <a:pt x="261" y="260"/>
                      <a:pt x="265" y="257"/>
                    </a:cubicBezTo>
                    <a:cubicBezTo>
                      <a:pt x="274" y="253"/>
                      <a:pt x="271" y="231"/>
                      <a:pt x="274" y="224"/>
                    </a:cubicBezTo>
                    <a:cubicBezTo>
                      <a:pt x="267" y="224"/>
                      <a:pt x="263" y="227"/>
                      <a:pt x="258" y="229"/>
                    </a:cubicBezTo>
                    <a:cubicBezTo>
                      <a:pt x="253" y="228"/>
                      <a:pt x="253" y="223"/>
                      <a:pt x="247" y="224"/>
                    </a:cubicBezTo>
                    <a:cubicBezTo>
                      <a:pt x="246" y="225"/>
                      <a:pt x="246" y="227"/>
                      <a:pt x="244" y="228"/>
                    </a:cubicBezTo>
                    <a:cubicBezTo>
                      <a:pt x="238" y="228"/>
                      <a:pt x="238" y="222"/>
                      <a:pt x="232" y="225"/>
                    </a:cubicBezTo>
                    <a:cubicBezTo>
                      <a:pt x="234" y="223"/>
                      <a:pt x="228" y="217"/>
                      <a:pt x="225" y="215"/>
                    </a:cubicBezTo>
                    <a:cubicBezTo>
                      <a:pt x="227" y="214"/>
                      <a:pt x="226" y="211"/>
                      <a:pt x="227" y="207"/>
                    </a:cubicBezTo>
                    <a:cubicBezTo>
                      <a:pt x="222" y="206"/>
                      <a:pt x="226" y="213"/>
                      <a:pt x="224" y="210"/>
                    </a:cubicBezTo>
                    <a:cubicBezTo>
                      <a:pt x="220" y="211"/>
                      <a:pt x="223" y="204"/>
                      <a:pt x="224" y="203"/>
                    </a:cubicBezTo>
                    <a:cubicBezTo>
                      <a:pt x="223" y="199"/>
                      <a:pt x="217" y="200"/>
                      <a:pt x="212" y="200"/>
                    </a:cubicBezTo>
                    <a:cubicBezTo>
                      <a:pt x="210" y="201"/>
                      <a:pt x="213" y="202"/>
                      <a:pt x="211" y="205"/>
                    </a:cubicBezTo>
                    <a:cubicBezTo>
                      <a:pt x="209" y="207"/>
                      <a:pt x="208" y="202"/>
                      <a:pt x="206" y="202"/>
                    </a:cubicBezTo>
                    <a:cubicBezTo>
                      <a:pt x="205" y="206"/>
                      <a:pt x="209" y="206"/>
                      <a:pt x="210" y="210"/>
                    </a:cubicBezTo>
                    <a:cubicBezTo>
                      <a:pt x="207" y="208"/>
                      <a:pt x="208" y="211"/>
                      <a:pt x="207" y="211"/>
                    </a:cubicBezTo>
                    <a:cubicBezTo>
                      <a:pt x="209" y="212"/>
                      <a:pt x="215" y="212"/>
                      <a:pt x="215" y="217"/>
                    </a:cubicBezTo>
                    <a:cubicBezTo>
                      <a:pt x="214" y="216"/>
                      <a:pt x="213" y="216"/>
                      <a:pt x="213" y="219"/>
                    </a:cubicBezTo>
                    <a:cubicBezTo>
                      <a:pt x="212" y="219"/>
                      <a:pt x="212" y="217"/>
                      <a:pt x="210" y="217"/>
                    </a:cubicBezTo>
                    <a:cubicBezTo>
                      <a:pt x="210" y="220"/>
                      <a:pt x="208" y="222"/>
                      <a:pt x="210" y="226"/>
                    </a:cubicBezTo>
                    <a:cubicBezTo>
                      <a:pt x="205" y="225"/>
                      <a:pt x="202" y="224"/>
                      <a:pt x="199" y="217"/>
                    </a:cubicBezTo>
                    <a:cubicBezTo>
                      <a:pt x="201" y="215"/>
                      <a:pt x="205" y="216"/>
                      <a:pt x="208" y="216"/>
                    </a:cubicBezTo>
                    <a:cubicBezTo>
                      <a:pt x="207" y="213"/>
                      <a:pt x="202" y="215"/>
                      <a:pt x="199" y="214"/>
                    </a:cubicBezTo>
                    <a:cubicBezTo>
                      <a:pt x="199" y="213"/>
                      <a:pt x="198" y="212"/>
                      <a:pt x="197" y="212"/>
                    </a:cubicBezTo>
                    <a:cubicBezTo>
                      <a:pt x="197" y="211"/>
                      <a:pt x="198" y="211"/>
                      <a:pt x="199" y="211"/>
                    </a:cubicBezTo>
                    <a:cubicBezTo>
                      <a:pt x="191" y="208"/>
                      <a:pt x="189" y="205"/>
                      <a:pt x="190" y="195"/>
                    </a:cubicBezTo>
                    <a:cubicBezTo>
                      <a:pt x="188" y="191"/>
                      <a:pt x="186" y="191"/>
                      <a:pt x="180" y="189"/>
                    </a:cubicBezTo>
                    <a:cubicBezTo>
                      <a:pt x="171" y="186"/>
                      <a:pt x="166" y="169"/>
                      <a:pt x="163" y="177"/>
                    </a:cubicBezTo>
                    <a:cubicBezTo>
                      <a:pt x="162" y="176"/>
                      <a:pt x="161" y="174"/>
                      <a:pt x="162" y="171"/>
                    </a:cubicBezTo>
                    <a:cubicBezTo>
                      <a:pt x="158" y="170"/>
                      <a:pt x="159" y="174"/>
                      <a:pt x="155" y="173"/>
                    </a:cubicBezTo>
                    <a:cubicBezTo>
                      <a:pt x="154" y="182"/>
                      <a:pt x="164" y="185"/>
                      <a:pt x="167" y="193"/>
                    </a:cubicBezTo>
                    <a:cubicBezTo>
                      <a:pt x="170" y="193"/>
                      <a:pt x="172" y="193"/>
                      <a:pt x="174" y="193"/>
                    </a:cubicBezTo>
                    <a:cubicBezTo>
                      <a:pt x="171" y="201"/>
                      <a:pt x="187" y="197"/>
                      <a:pt x="186" y="206"/>
                    </a:cubicBezTo>
                    <a:cubicBezTo>
                      <a:pt x="183" y="206"/>
                      <a:pt x="182" y="203"/>
                      <a:pt x="179" y="203"/>
                    </a:cubicBezTo>
                    <a:cubicBezTo>
                      <a:pt x="178" y="203"/>
                      <a:pt x="177" y="204"/>
                      <a:pt x="176" y="205"/>
                    </a:cubicBezTo>
                    <a:cubicBezTo>
                      <a:pt x="180" y="208"/>
                      <a:pt x="179" y="212"/>
                      <a:pt x="176" y="216"/>
                    </a:cubicBezTo>
                    <a:cubicBezTo>
                      <a:pt x="170" y="215"/>
                      <a:pt x="169" y="219"/>
                      <a:pt x="169" y="225"/>
                    </a:cubicBezTo>
                    <a:cubicBezTo>
                      <a:pt x="165" y="222"/>
                      <a:pt x="159" y="221"/>
                      <a:pt x="157" y="217"/>
                    </a:cubicBezTo>
                    <a:cubicBezTo>
                      <a:pt x="160" y="215"/>
                      <a:pt x="168" y="217"/>
                      <a:pt x="172" y="215"/>
                    </a:cubicBezTo>
                    <a:cubicBezTo>
                      <a:pt x="178" y="197"/>
                      <a:pt x="148" y="198"/>
                      <a:pt x="145" y="182"/>
                    </a:cubicBezTo>
                    <a:cubicBezTo>
                      <a:pt x="144" y="180"/>
                      <a:pt x="141" y="180"/>
                      <a:pt x="139" y="179"/>
                    </a:cubicBezTo>
                    <a:cubicBezTo>
                      <a:pt x="135" y="181"/>
                      <a:pt x="130" y="184"/>
                      <a:pt x="125" y="187"/>
                    </a:cubicBezTo>
                    <a:cubicBezTo>
                      <a:pt x="122" y="183"/>
                      <a:pt x="107" y="183"/>
                      <a:pt x="112" y="192"/>
                    </a:cubicBezTo>
                    <a:cubicBezTo>
                      <a:pt x="108" y="198"/>
                      <a:pt x="90" y="201"/>
                      <a:pt x="96" y="211"/>
                    </a:cubicBezTo>
                    <a:cubicBezTo>
                      <a:pt x="92" y="222"/>
                      <a:pt x="78" y="224"/>
                      <a:pt x="66" y="228"/>
                    </a:cubicBezTo>
                    <a:cubicBezTo>
                      <a:pt x="64" y="221"/>
                      <a:pt x="57" y="222"/>
                      <a:pt x="50" y="223"/>
                    </a:cubicBezTo>
                    <a:cubicBezTo>
                      <a:pt x="52" y="220"/>
                      <a:pt x="52" y="214"/>
                      <a:pt x="48" y="212"/>
                    </a:cubicBezTo>
                    <a:cubicBezTo>
                      <a:pt x="52" y="205"/>
                      <a:pt x="56" y="195"/>
                      <a:pt x="52" y="186"/>
                    </a:cubicBezTo>
                    <a:cubicBezTo>
                      <a:pt x="59" y="180"/>
                      <a:pt x="75" y="185"/>
                      <a:pt x="87" y="185"/>
                    </a:cubicBezTo>
                    <a:cubicBezTo>
                      <a:pt x="93" y="184"/>
                      <a:pt x="89" y="170"/>
                      <a:pt x="92" y="169"/>
                    </a:cubicBezTo>
                    <a:cubicBezTo>
                      <a:pt x="89" y="161"/>
                      <a:pt x="80" y="162"/>
                      <a:pt x="76" y="154"/>
                    </a:cubicBezTo>
                    <a:cubicBezTo>
                      <a:pt x="81" y="154"/>
                      <a:pt x="86" y="154"/>
                      <a:pt x="91" y="154"/>
                    </a:cubicBezTo>
                    <a:cubicBezTo>
                      <a:pt x="92" y="151"/>
                      <a:pt x="89" y="150"/>
                      <a:pt x="90" y="147"/>
                    </a:cubicBezTo>
                    <a:cubicBezTo>
                      <a:pt x="95" y="153"/>
                      <a:pt x="100" y="147"/>
                      <a:pt x="106" y="145"/>
                    </a:cubicBezTo>
                    <a:cubicBezTo>
                      <a:pt x="106" y="143"/>
                      <a:pt x="106" y="142"/>
                      <a:pt x="106" y="140"/>
                    </a:cubicBezTo>
                    <a:cubicBezTo>
                      <a:pt x="114" y="139"/>
                      <a:pt x="119" y="136"/>
                      <a:pt x="120" y="129"/>
                    </a:cubicBezTo>
                    <a:cubicBezTo>
                      <a:pt x="124" y="129"/>
                      <a:pt x="131" y="122"/>
                      <a:pt x="137" y="126"/>
                    </a:cubicBezTo>
                    <a:cubicBezTo>
                      <a:pt x="144" y="120"/>
                      <a:pt x="134" y="116"/>
                      <a:pt x="137" y="107"/>
                    </a:cubicBezTo>
                    <a:cubicBezTo>
                      <a:pt x="141" y="106"/>
                      <a:pt x="142" y="103"/>
                      <a:pt x="146" y="103"/>
                    </a:cubicBezTo>
                    <a:cubicBezTo>
                      <a:pt x="146" y="106"/>
                      <a:pt x="146" y="109"/>
                      <a:pt x="148" y="109"/>
                    </a:cubicBezTo>
                    <a:cubicBezTo>
                      <a:pt x="148" y="114"/>
                      <a:pt x="145" y="109"/>
                      <a:pt x="144" y="112"/>
                    </a:cubicBezTo>
                    <a:cubicBezTo>
                      <a:pt x="147" y="115"/>
                      <a:pt x="148" y="118"/>
                      <a:pt x="152" y="118"/>
                    </a:cubicBezTo>
                    <a:cubicBezTo>
                      <a:pt x="153" y="115"/>
                      <a:pt x="149" y="118"/>
                      <a:pt x="149" y="115"/>
                    </a:cubicBezTo>
                    <a:cubicBezTo>
                      <a:pt x="150" y="111"/>
                      <a:pt x="155" y="111"/>
                      <a:pt x="157" y="110"/>
                    </a:cubicBezTo>
                    <a:cubicBezTo>
                      <a:pt x="154" y="104"/>
                      <a:pt x="151" y="98"/>
                      <a:pt x="147" y="92"/>
                    </a:cubicBezTo>
                    <a:cubicBezTo>
                      <a:pt x="143" y="97"/>
                      <a:pt x="132" y="104"/>
                      <a:pt x="125" y="97"/>
                    </a:cubicBezTo>
                    <a:cubicBezTo>
                      <a:pt x="124" y="94"/>
                      <a:pt x="128" y="96"/>
                      <a:pt x="128" y="93"/>
                    </a:cubicBezTo>
                    <a:cubicBezTo>
                      <a:pt x="126" y="92"/>
                      <a:pt x="130" y="87"/>
                      <a:pt x="126" y="86"/>
                    </a:cubicBezTo>
                    <a:cubicBezTo>
                      <a:pt x="125" y="86"/>
                      <a:pt x="125" y="86"/>
                      <a:pt x="124" y="86"/>
                    </a:cubicBezTo>
                    <a:cubicBezTo>
                      <a:pt x="124" y="84"/>
                      <a:pt x="124" y="81"/>
                      <a:pt x="124" y="78"/>
                    </a:cubicBezTo>
                    <a:cubicBezTo>
                      <a:pt x="132" y="78"/>
                      <a:pt x="131" y="72"/>
                      <a:pt x="138" y="73"/>
                    </a:cubicBezTo>
                    <a:cubicBezTo>
                      <a:pt x="139" y="71"/>
                      <a:pt x="137" y="72"/>
                      <a:pt x="138" y="69"/>
                    </a:cubicBezTo>
                    <a:cubicBezTo>
                      <a:pt x="151" y="72"/>
                      <a:pt x="153" y="55"/>
                      <a:pt x="165" y="48"/>
                    </a:cubicBezTo>
                    <a:cubicBezTo>
                      <a:pt x="169" y="48"/>
                      <a:pt x="169" y="44"/>
                      <a:pt x="174" y="45"/>
                    </a:cubicBezTo>
                    <a:cubicBezTo>
                      <a:pt x="174" y="44"/>
                      <a:pt x="172" y="45"/>
                      <a:pt x="172" y="43"/>
                    </a:cubicBezTo>
                    <a:cubicBezTo>
                      <a:pt x="175" y="42"/>
                      <a:pt x="169" y="43"/>
                      <a:pt x="171" y="40"/>
                    </a:cubicBezTo>
                    <a:cubicBezTo>
                      <a:pt x="172" y="40"/>
                      <a:pt x="173" y="39"/>
                      <a:pt x="175" y="39"/>
                    </a:cubicBezTo>
                    <a:cubicBezTo>
                      <a:pt x="176" y="42"/>
                      <a:pt x="179" y="41"/>
                      <a:pt x="181" y="39"/>
                    </a:cubicBezTo>
                    <a:cubicBezTo>
                      <a:pt x="184" y="36"/>
                      <a:pt x="190" y="37"/>
                      <a:pt x="191" y="36"/>
                    </a:cubicBezTo>
                    <a:cubicBezTo>
                      <a:pt x="192" y="36"/>
                      <a:pt x="192" y="37"/>
                      <a:pt x="192" y="37"/>
                    </a:cubicBezTo>
                    <a:cubicBezTo>
                      <a:pt x="194" y="38"/>
                      <a:pt x="195" y="37"/>
                      <a:pt x="195" y="35"/>
                    </a:cubicBezTo>
                    <a:cubicBezTo>
                      <a:pt x="199" y="34"/>
                      <a:pt x="199" y="30"/>
                      <a:pt x="204" y="32"/>
                    </a:cubicBezTo>
                    <a:cubicBezTo>
                      <a:pt x="204" y="34"/>
                      <a:pt x="202" y="34"/>
                      <a:pt x="202" y="36"/>
                    </a:cubicBezTo>
                    <a:cubicBezTo>
                      <a:pt x="205" y="36"/>
                      <a:pt x="205" y="30"/>
                      <a:pt x="208" y="35"/>
                    </a:cubicBezTo>
                    <a:cubicBezTo>
                      <a:pt x="209" y="34"/>
                      <a:pt x="208" y="32"/>
                      <a:pt x="210" y="32"/>
                    </a:cubicBezTo>
                    <a:cubicBezTo>
                      <a:pt x="215" y="33"/>
                      <a:pt x="217" y="33"/>
                      <a:pt x="223" y="35"/>
                    </a:cubicBezTo>
                    <a:cubicBezTo>
                      <a:pt x="223" y="37"/>
                      <a:pt x="219" y="36"/>
                      <a:pt x="219" y="37"/>
                    </a:cubicBezTo>
                    <a:cubicBezTo>
                      <a:pt x="220" y="39"/>
                      <a:pt x="221" y="38"/>
                      <a:pt x="222" y="37"/>
                    </a:cubicBezTo>
                    <a:cubicBezTo>
                      <a:pt x="223" y="40"/>
                      <a:pt x="229" y="38"/>
                      <a:pt x="232" y="38"/>
                    </a:cubicBezTo>
                    <a:cubicBezTo>
                      <a:pt x="232" y="38"/>
                      <a:pt x="232" y="38"/>
                      <a:pt x="233" y="38"/>
                    </a:cubicBezTo>
                    <a:cubicBezTo>
                      <a:pt x="233" y="40"/>
                      <a:pt x="235" y="40"/>
                      <a:pt x="234" y="42"/>
                    </a:cubicBezTo>
                    <a:cubicBezTo>
                      <a:pt x="248" y="43"/>
                      <a:pt x="261" y="44"/>
                      <a:pt x="267" y="52"/>
                    </a:cubicBezTo>
                    <a:cubicBezTo>
                      <a:pt x="262" y="60"/>
                      <a:pt x="246" y="56"/>
                      <a:pt x="237" y="54"/>
                    </a:cubicBezTo>
                    <a:cubicBezTo>
                      <a:pt x="238" y="56"/>
                      <a:pt x="242" y="56"/>
                      <a:pt x="243" y="58"/>
                    </a:cubicBezTo>
                    <a:cubicBezTo>
                      <a:pt x="241" y="64"/>
                      <a:pt x="248" y="68"/>
                      <a:pt x="256" y="68"/>
                    </a:cubicBezTo>
                    <a:cubicBezTo>
                      <a:pt x="258" y="66"/>
                      <a:pt x="250" y="66"/>
                      <a:pt x="252" y="61"/>
                    </a:cubicBezTo>
                    <a:cubicBezTo>
                      <a:pt x="256" y="62"/>
                      <a:pt x="259" y="65"/>
                      <a:pt x="265" y="64"/>
                    </a:cubicBezTo>
                    <a:cubicBezTo>
                      <a:pt x="267" y="63"/>
                      <a:pt x="262" y="61"/>
                      <a:pt x="263" y="59"/>
                    </a:cubicBezTo>
                    <a:cubicBezTo>
                      <a:pt x="267" y="57"/>
                      <a:pt x="275" y="52"/>
                      <a:pt x="279" y="57"/>
                    </a:cubicBezTo>
                    <a:cubicBezTo>
                      <a:pt x="280" y="53"/>
                      <a:pt x="277" y="46"/>
                      <a:pt x="273" y="44"/>
                    </a:cubicBezTo>
                    <a:cubicBezTo>
                      <a:pt x="277" y="41"/>
                      <a:pt x="283" y="45"/>
                      <a:pt x="286" y="46"/>
                    </a:cubicBezTo>
                    <a:cubicBezTo>
                      <a:pt x="287" y="49"/>
                      <a:pt x="283" y="48"/>
                      <a:pt x="282" y="49"/>
                    </a:cubicBezTo>
                    <a:cubicBezTo>
                      <a:pt x="281" y="53"/>
                      <a:pt x="285" y="52"/>
                      <a:pt x="286" y="54"/>
                    </a:cubicBezTo>
                    <a:cubicBezTo>
                      <a:pt x="294" y="46"/>
                      <a:pt x="306" y="45"/>
                      <a:pt x="315" y="41"/>
                    </a:cubicBezTo>
                    <a:cubicBezTo>
                      <a:pt x="313" y="43"/>
                      <a:pt x="314" y="43"/>
                      <a:pt x="314" y="46"/>
                    </a:cubicBezTo>
                    <a:cubicBezTo>
                      <a:pt x="320" y="44"/>
                      <a:pt x="329" y="46"/>
                      <a:pt x="331" y="41"/>
                    </a:cubicBezTo>
                    <a:cubicBezTo>
                      <a:pt x="335" y="41"/>
                      <a:pt x="333" y="45"/>
                      <a:pt x="336" y="45"/>
                    </a:cubicBezTo>
                    <a:cubicBezTo>
                      <a:pt x="338" y="45"/>
                      <a:pt x="337" y="43"/>
                      <a:pt x="340" y="43"/>
                    </a:cubicBezTo>
                    <a:cubicBezTo>
                      <a:pt x="340" y="41"/>
                      <a:pt x="335" y="40"/>
                      <a:pt x="337" y="38"/>
                    </a:cubicBezTo>
                    <a:cubicBezTo>
                      <a:pt x="351" y="38"/>
                      <a:pt x="360" y="43"/>
                      <a:pt x="372" y="45"/>
                    </a:cubicBezTo>
                    <a:cubicBezTo>
                      <a:pt x="371" y="40"/>
                      <a:pt x="366" y="40"/>
                      <a:pt x="361" y="39"/>
                    </a:cubicBezTo>
                    <a:cubicBezTo>
                      <a:pt x="362" y="35"/>
                      <a:pt x="359" y="34"/>
                      <a:pt x="358" y="31"/>
                    </a:cubicBezTo>
                    <a:cubicBezTo>
                      <a:pt x="360" y="29"/>
                      <a:pt x="361" y="26"/>
                      <a:pt x="362" y="24"/>
                    </a:cubicBezTo>
                    <a:cubicBezTo>
                      <a:pt x="363" y="24"/>
                      <a:pt x="363" y="23"/>
                      <a:pt x="364" y="23"/>
                    </a:cubicBezTo>
                    <a:cubicBezTo>
                      <a:pt x="371" y="22"/>
                      <a:pt x="379" y="24"/>
                      <a:pt x="376" y="30"/>
                    </a:cubicBezTo>
                    <a:cubicBezTo>
                      <a:pt x="380" y="35"/>
                      <a:pt x="385" y="40"/>
                      <a:pt x="390" y="44"/>
                    </a:cubicBezTo>
                    <a:cubicBezTo>
                      <a:pt x="391" y="49"/>
                      <a:pt x="388" y="49"/>
                      <a:pt x="388" y="53"/>
                    </a:cubicBezTo>
                    <a:cubicBezTo>
                      <a:pt x="385" y="53"/>
                      <a:pt x="381" y="53"/>
                      <a:pt x="378" y="53"/>
                    </a:cubicBezTo>
                    <a:cubicBezTo>
                      <a:pt x="380" y="58"/>
                      <a:pt x="395" y="56"/>
                      <a:pt x="396" y="51"/>
                    </a:cubicBezTo>
                    <a:cubicBezTo>
                      <a:pt x="396" y="46"/>
                      <a:pt x="392" y="45"/>
                      <a:pt x="396" y="42"/>
                    </a:cubicBezTo>
                    <a:cubicBezTo>
                      <a:pt x="393" y="40"/>
                      <a:pt x="389" y="40"/>
                      <a:pt x="386" y="38"/>
                    </a:cubicBezTo>
                    <a:cubicBezTo>
                      <a:pt x="389" y="32"/>
                      <a:pt x="383" y="32"/>
                      <a:pt x="379" y="30"/>
                    </a:cubicBezTo>
                    <a:cubicBezTo>
                      <a:pt x="379" y="27"/>
                      <a:pt x="387" y="27"/>
                      <a:pt x="383" y="25"/>
                    </a:cubicBezTo>
                    <a:cubicBezTo>
                      <a:pt x="385" y="24"/>
                      <a:pt x="387" y="30"/>
                      <a:pt x="390" y="30"/>
                    </a:cubicBezTo>
                    <a:cubicBezTo>
                      <a:pt x="393" y="32"/>
                      <a:pt x="397" y="33"/>
                      <a:pt x="402" y="33"/>
                    </a:cubicBezTo>
                    <a:cubicBezTo>
                      <a:pt x="399" y="31"/>
                      <a:pt x="394" y="30"/>
                      <a:pt x="390" y="29"/>
                    </a:cubicBezTo>
                    <a:cubicBezTo>
                      <a:pt x="390" y="24"/>
                      <a:pt x="394" y="29"/>
                      <a:pt x="397" y="28"/>
                    </a:cubicBezTo>
                    <a:cubicBezTo>
                      <a:pt x="393" y="22"/>
                      <a:pt x="409" y="27"/>
                      <a:pt x="413" y="29"/>
                    </a:cubicBezTo>
                    <a:cubicBezTo>
                      <a:pt x="411" y="23"/>
                      <a:pt x="401" y="26"/>
                      <a:pt x="401" y="19"/>
                    </a:cubicBezTo>
                    <a:cubicBezTo>
                      <a:pt x="407" y="18"/>
                      <a:pt x="416" y="17"/>
                      <a:pt x="423" y="18"/>
                    </a:cubicBezTo>
                    <a:cubicBezTo>
                      <a:pt x="422" y="15"/>
                      <a:pt x="416" y="18"/>
                      <a:pt x="416" y="14"/>
                    </a:cubicBezTo>
                    <a:cubicBezTo>
                      <a:pt x="419" y="13"/>
                      <a:pt x="418" y="13"/>
                      <a:pt x="419" y="11"/>
                    </a:cubicBezTo>
                    <a:cubicBezTo>
                      <a:pt x="425" y="10"/>
                      <a:pt x="434" y="11"/>
                      <a:pt x="439" y="10"/>
                    </a:cubicBezTo>
                    <a:cubicBezTo>
                      <a:pt x="439" y="8"/>
                      <a:pt x="437" y="9"/>
                      <a:pt x="435" y="9"/>
                    </a:cubicBezTo>
                    <a:cubicBezTo>
                      <a:pt x="443" y="6"/>
                      <a:pt x="450" y="9"/>
                      <a:pt x="458" y="8"/>
                    </a:cubicBezTo>
                    <a:cubicBezTo>
                      <a:pt x="458" y="6"/>
                      <a:pt x="456" y="7"/>
                      <a:pt x="454" y="7"/>
                    </a:cubicBezTo>
                    <a:cubicBezTo>
                      <a:pt x="457" y="4"/>
                      <a:pt x="460" y="8"/>
                      <a:pt x="464" y="7"/>
                    </a:cubicBezTo>
                    <a:cubicBezTo>
                      <a:pt x="464" y="4"/>
                      <a:pt x="460" y="5"/>
                      <a:pt x="459" y="4"/>
                    </a:cubicBezTo>
                    <a:cubicBezTo>
                      <a:pt x="461" y="0"/>
                      <a:pt x="468" y="1"/>
                      <a:pt x="474" y="1"/>
                    </a:cubicBezTo>
                    <a:cubicBezTo>
                      <a:pt x="473" y="2"/>
                      <a:pt x="472" y="2"/>
                      <a:pt x="471" y="2"/>
                    </a:cubicBezTo>
                    <a:cubicBezTo>
                      <a:pt x="481" y="9"/>
                      <a:pt x="502" y="4"/>
                      <a:pt x="512" y="11"/>
                    </a:cubicBezTo>
                    <a:cubicBezTo>
                      <a:pt x="507" y="14"/>
                      <a:pt x="502" y="17"/>
                      <a:pt x="498" y="21"/>
                    </a:cubicBezTo>
                    <a:cubicBezTo>
                      <a:pt x="503" y="22"/>
                      <a:pt x="504" y="20"/>
                      <a:pt x="508" y="20"/>
                    </a:cubicBezTo>
                    <a:cubicBezTo>
                      <a:pt x="508" y="18"/>
                      <a:pt x="504" y="21"/>
                      <a:pt x="505" y="17"/>
                    </a:cubicBezTo>
                    <a:cubicBezTo>
                      <a:pt x="508" y="17"/>
                      <a:pt x="510" y="17"/>
                      <a:pt x="511" y="18"/>
                    </a:cubicBezTo>
                    <a:cubicBezTo>
                      <a:pt x="513" y="18"/>
                      <a:pt x="516" y="21"/>
                      <a:pt x="517" y="18"/>
                    </a:cubicBezTo>
                    <a:cubicBezTo>
                      <a:pt x="532" y="17"/>
                      <a:pt x="541" y="23"/>
                      <a:pt x="557" y="22"/>
                    </a:cubicBezTo>
                    <a:cubicBezTo>
                      <a:pt x="558" y="22"/>
                      <a:pt x="557" y="20"/>
                      <a:pt x="556" y="20"/>
                    </a:cubicBezTo>
                    <a:cubicBezTo>
                      <a:pt x="568" y="17"/>
                      <a:pt x="577" y="21"/>
                      <a:pt x="586" y="25"/>
                    </a:cubicBezTo>
                    <a:cubicBezTo>
                      <a:pt x="586" y="27"/>
                      <a:pt x="585" y="27"/>
                      <a:pt x="584" y="27"/>
                    </a:cubicBezTo>
                    <a:cubicBezTo>
                      <a:pt x="589" y="29"/>
                      <a:pt x="593" y="33"/>
                      <a:pt x="600" y="33"/>
                    </a:cubicBezTo>
                    <a:cubicBezTo>
                      <a:pt x="603" y="31"/>
                      <a:pt x="598" y="30"/>
                      <a:pt x="599" y="28"/>
                    </a:cubicBezTo>
                    <a:cubicBezTo>
                      <a:pt x="606" y="31"/>
                      <a:pt x="618" y="30"/>
                      <a:pt x="626" y="29"/>
                    </a:cubicBezTo>
                    <a:cubicBezTo>
                      <a:pt x="623" y="27"/>
                      <a:pt x="627" y="25"/>
                      <a:pt x="621" y="26"/>
                    </a:cubicBezTo>
                    <a:cubicBezTo>
                      <a:pt x="622" y="25"/>
                      <a:pt x="623" y="25"/>
                      <a:pt x="623" y="24"/>
                    </a:cubicBezTo>
                    <a:cubicBezTo>
                      <a:pt x="623" y="22"/>
                      <a:pt x="627" y="22"/>
                      <a:pt x="631" y="22"/>
                    </a:cubicBezTo>
                    <a:cubicBezTo>
                      <a:pt x="644" y="22"/>
                      <a:pt x="650" y="28"/>
                      <a:pt x="664" y="27"/>
                    </a:cubicBezTo>
                    <a:cubicBezTo>
                      <a:pt x="662" y="29"/>
                      <a:pt x="664" y="28"/>
                      <a:pt x="665" y="30"/>
                    </a:cubicBezTo>
                    <a:cubicBezTo>
                      <a:pt x="692" y="33"/>
                      <a:pt x="717" y="38"/>
                      <a:pt x="745" y="39"/>
                    </a:cubicBezTo>
                    <a:cubicBezTo>
                      <a:pt x="748" y="39"/>
                      <a:pt x="751" y="39"/>
                      <a:pt x="752" y="40"/>
                    </a:cubicBezTo>
                    <a:close/>
                    <a:moveTo>
                      <a:pt x="229" y="199"/>
                    </a:moveTo>
                    <a:cubicBezTo>
                      <a:pt x="229" y="200"/>
                      <a:pt x="228" y="201"/>
                      <a:pt x="228" y="202"/>
                    </a:cubicBezTo>
                    <a:cubicBezTo>
                      <a:pt x="231" y="203"/>
                      <a:pt x="231" y="202"/>
                      <a:pt x="235" y="203"/>
                    </a:cubicBezTo>
                    <a:cubicBezTo>
                      <a:pt x="234" y="199"/>
                      <a:pt x="239" y="202"/>
                      <a:pt x="238" y="200"/>
                    </a:cubicBezTo>
                    <a:cubicBezTo>
                      <a:pt x="236" y="199"/>
                      <a:pt x="232" y="199"/>
                      <a:pt x="229" y="199"/>
                    </a:cubicBezTo>
                    <a:close/>
                    <a:moveTo>
                      <a:pt x="192" y="85"/>
                    </a:moveTo>
                    <a:cubicBezTo>
                      <a:pt x="186" y="70"/>
                      <a:pt x="200" y="69"/>
                      <a:pt x="206" y="61"/>
                    </a:cubicBezTo>
                    <a:cubicBezTo>
                      <a:pt x="203" y="57"/>
                      <a:pt x="193" y="58"/>
                      <a:pt x="190" y="61"/>
                    </a:cubicBezTo>
                    <a:cubicBezTo>
                      <a:pt x="193" y="74"/>
                      <a:pt x="171" y="69"/>
                      <a:pt x="174" y="85"/>
                    </a:cubicBezTo>
                    <a:cubicBezTo>
                      <a:pt x="179" y="85"/>
                      <a:pt x="180" y="89"/>
                      <a:pt x="183" y="90"/>
                    </a:cubicBezTo>
                    <a:cubicBezTo>
                      <a:pt x="180" y="94"/>
                      <a:pt x="179" y="96"/>
                      <a:pt x="173" y="98"/>
                    </a:cubicBezTo>
                    <a:cubicBezTo>
                      <a:pt x="173" y="104"/>
                      <a:pt x="171" y="108"/>
                      <a:pt x="175" y="107"/>
                    </a:cubicBezTo>
                    <a:cubicBezTo>
                      <a:pt x="172" y="110"/>
                      <a:pt x="171" y="111"/>
                      <a:pt x="163" y="111"/>
                    </a:cubicBezTo>
                    <a:cubicBezTo>
                      <a:pt x="163" y="113"/>
                      <a:pt x="164" y="115"/>
                      <a:pt x="162" y="115"/>
                    </a:cubicBezTo>
                    <a:cubicBezTo>
                      <a:pt x="159" y="116"/>
                      <a:pt x="157" y="115"/>
                      <a:pt x="156" y="113"/>
                    </a:cubicBezTo>
                    <a:cubicBezTo>
                      <a:pt x="154" y="115"/>
                      <a:pt x="155" y="119"/>
                      <a:pt x="152" y="120"/>
                    </a:cubicBezTo>
                    <a:cubicBezTo>
                      <a:pt x="148" y="120"/>
                      <a:pt x="145" y="115"/>
                      <a:pt x="142" y="117"/>
                    </a:cubicBezTo>
                    <a:cubicBezTo>
                      <a:pt x="145" y="119"/>
                      <a:pt x="146" y="122"/>
                      <a:pt x="150" y="123"/>
                    </a:cubicBezTo>
                    <a:cubicBezTo>
                      <a:pt x="152" y="122"/>
                      <a:pt x="155" y="121"/>
                      <a:pt x="157" y="120"/>
                    </a:cubicBezTo>
                    <a:cubicBezTo>
                      <a:pt x="165" y="127"/>
                      <a:pt x="173" y="118"/>
                      <a:pt x="183" y="118"/>
                    </a:cubicBezTo>
                    <a:cubicBezTo>
                      <a:pt x="183" y="119"/>
                      <a:pt x="183" y="121"/>
                      <a:pt x="183" y="122"/>
                    </a:cubicBezTo>
                    <a:cubicBezTo>
                      <a:pt x="188" y="122"/>
                      <a:pt x="188" y="115"/>
                      <a:pt x="193" y="118"/>
                    </a:cubicBezTo>
                    <a:cubicBezTo>
                      <a:pt x="193" y="111"/>
                      <a:pt x="190" y="103"/>
                      <a:pt x="198" y="102"/>
                    </a:cubicBezTo>
                    <a:cubicBezTo>
                      <a:pt x="201" y="103"/>
                      <a:pt x="201" y="106"/>
                      <a:pt x="205" y="107"/>
                    </a:cubicBezTo>
                    <a:cubicBezTo>
                      <a:pt x="208" y="104"/>
                      <a:pt x="205" y="102"/>
                      <a:pt x="207" y="99"/>
                    </a:cubicBezTo>
                    <a:cubicBezTo>
                      <a:pt x="204" y="99"/>
                      <a:pt x="201" y="99"/>
                      <a:pt x="202" y="96"/>
                    </a:cubicBezTo>
                    <a:cubicBezTo>
                      <a:pt x="206" y="87"/>
                      <a:pt x="222" y="96"/>
                      <a:pt x="228" y="88"/>
                    </a:cubicBezTo>
                    <a:cubicBezTo>
                      <a:pt x="216" y="83"/>
                      <a:pt x="198" y="95"/>
                      <a:pt x="192" y="85"/>
                    </a:cubicBezTo>
                    <a:close/>
                    <a:moveTo>
                      <a:pt x="246" y="78"/>
                    </a:moveTo>
                    <a:cubicBezTo>
                      <a:pt x="247" y="82"/>
                      <a:pt x="251" y="82"/>
                      <a:pt x="254" y="85"/>
                    </a:cubicBezTo>
                    <a:cubicBezTo>
                      <a:pt x="256" y="81"/>
                      <a:pt x="251" y="78"/>
                      <a:pt x="250" y="76"/>
                    </a:cubicBezTo>
                    <a:cubicBezTo>
                      <a:pt x="251" y="79"/>
                      <a:pt x="248" y="78"/>
                      <a:pt x="246" y="78"/>
                    </a:cubicBezTo>
                    <a:close/>
                    <a:moveTo>
                      <a:pt x="228" y="84"/>
                    </a:moveTo>
                    <a:cubicBezTo>
                      <a:pt x="232" y="84"/>
                      <a:pt x="231" y="89"/>
                      <a:pt x="235" y="89"/>
                    </a:cubicBezTo>
                    <a:cubicBezTo>
                      <a:pt x="238" y="90"/>
                      <a:pt x="237" y="87"/>
                      <a:pt x="240" y="87"/>
                    </a:cubicBezTo>
                    <a:cubicBezTo>
                      <a:pt x="239" y="82"/>
                      <a:pt x="230" y="77"/>
                      <a:pt x="228" y="84"/>
                    </a:cubicBezTo>
                    <a:close/>
                    <a:moveTo>
                      <a:pt x="581" y="113"/>
                    </a:moveTo>
                    <a:cubicBezTo>
                      <a:pt x="580" y="124"/>
                      <a:pt x="579" y="134"/>
                      <a:pt x="570" y="136"/>
                    </a:cubicBezTo>
                    <a:cubicBezTo>
                      <a:pt x="584" y="138"/>
                      <a:pt x="592" y="121"/>
                      <a:pt x="581" y="113"/>
                    </a:cubicBezTo>
                    <a:close/>
                    <a:moveTo>
                      <a:pt x="237" y="176"/>
                    </a:moveTo>
                    <a:cubicBezTo>
                      <a:pt x="236" y="177"/>
                      <a:pt x="235" y="177"/>
                      <a:pt x="234" y="176"/>
                    </a:cubicBezTo>
                    <a:cubicBezTo>
                      <a:pt x="234" y="183"/>
                      <a:pt x="231" y="186"/>
                      <a:pt x="229" y="191"/>
                    </a:cubicBezTo>
                    <a:cubicBezTo>
                      <a:pt x="236" y="205"/>
                      <a:pt x="253" y="193"/>
                      <a:pt x="265" y="192"/>
                    </a:cubicBezTo>
                    <a:cubicBezTo>
                      <a:pt x="271" y="199"/>
                      <a:pt x="289" y="201"/>
                      <a:pt x="297" y="196"/>
                    </a:cubicBezTo>
                    <a:cubicBezTo>
                      <a:pt x="294" y="182"/>
                      <a:pt x="279" y="181"/>
                      <a:pt x="270" y="174"/>
                    </a:cubicBezTo>
                    <a:cubicBezTo>
                      <a:pt x="273" y="173"/>
                      <a:pt x="272" y="173"/>
                      <a:pt x="275" y="174"/>
                    </a:cubicBezTo>
                    <a:cubicBezTo>
                      <a:pt x="274" y="168"/>
                      <a:pt x="279" y="170"/>
                      <a:pt x="276" y="166"/>
                    </a:cubicBezTo>
                    <a:cubicBezTo>
                      <a:pt x="276" y="164"/>
                      <a:pt x="282" y="164"/>
                      <a:pt x="280" y="162"/>
                    </a:cubicBezTo>
                    <a:cubicBezTo>
                      <a:pt x="275" y="164"/>
                      <a:pt x="264" y="165"/>
                      <a:pt x="259" y="170"/>
                    </a:cubicBezTo>
                    <a:cubicBezTo>
                      <a:pt x="263" y="171"/>
                      <a:pt x="267" y="172"/>
                      <a:pt x="270" y="174"/>
                    </a:cubicBezTo>
                    <a:cubicBezTo>
                      <a:pt x="265" y="175"/>
                      <a:pt x="262" y="178"/>
                      <a:pt x="256" y="179"/>
                    </a:cubicBezTo>
                    <a:cubicBezTo>
                      <a:pt x="257" y="174"/>
                      <a:pt x="253" y="174"/>
                      <a:pt x="251" y="173"/>
                    </a:cubicBezTo>
                    <a:cubicBezTo>
                      <a:pt x="250" y="169"/>
                      <a:pt x="257" y="173"/>
                      <a:pt x="256" y="169"/>
                    </a:cubicBezTo>
                    <a:cubicBezTo>
                      <a:pt x="247" y="166"/>
                      <a:pt x="238" y="164"/>
                      <a:pt x="237" y="176"/>
                    </a:cubicBezTo>
                    <a:close/>
                    <a:moveTo>
                      <a:pt x="352" y="198"/>
                    </a:moveTo>
                    <a:cubicBezTo>
                      <a:pt x="349" y="196"/>
                      <a:pt x="348" y="193"/>
                      <a:pt x="349" y="188"/>
                    </a:cubicBezTo>
                    <a:cubicBezTo>
                      <a:pt x="343" y="186"/>
                      <a:pt x="338" y="183"/>
                      <a:pt x="335" y="178"/>
                    </a:cubicBezTo>
                    <a:cubicBezTo>
                      <a:pt x="341" y="178"/>
                      <a:pt x="341" y="178"/>
                      <a:pt x="340" y="173"/>
                    </a:cubicBezTo>
                    <a:cubicBezTo>
                      <a:pt x="342" y="172"/>
                      <a:pt x="344" y="171"/>
                      <a:pt x="348" y="172"/>
                    </a:cubicBezTo>
                    <a:cubicBezTo>
                      <a:pt x="348" y="169"/>
                      <a:pt x="347" y="167"/>
                      <a:pt x="347" y="164"/>
                    </a:cubicBezTo>
                    <a:cubicBezTo>
                      <a:pt x="334" y="162"/>
                      <a:pt x="322" y="169"/>
                      <a:pt x="319" y="179"/>
                    </a:cubicBezTo>
                    <a:cubicBezTo>
                      <a:pt x="326" y="187"/>
                      <a:pt x="331" y="198"/>
                      <a:pt x="341" y="204"/>
                    </a:cubicBezTo>
                    <a:cubicBezTo>
                      <a:pt x="335" y="203"/>
                      <a:pt x="336" y="211"/>
                      <a:pt x="335" y="217"/>
                    </a:cubicBezTo>
                    <a:cubicBezTo>
                      <a:pt x="342" y="221"/>
                      <a:pt x="350" y="227"/>
                      <a:pt x="361" y="224"/>
                    </a:cubicBezTo>
                    <a:cubicBezTo>
                      <a:pt x="361" y="215"/>
                      <a:pt x="359" y="208"/>
                      <a:pt x="353" y="205"/>
                    </a:cubicBezTo>
                    <a:cubicBezTo>
                      <a:pt x="353" y="203"/>
                      <a:pt x="351" y="200"/>
                      <a:pt x="354" y="200"/>
                    </a:cubicBezTo>
                    <a:cubicBezTo>
                      <a:pt x="355" y="201"/>
                      <a:pt x="359" y="201"/>
                      <a:pt x="360" y="200"/>
                    </a:cubicBezTo>
                    <a:cubicBezTo>
                      <a:pt x="360" y="196"/>
                      <a:pt x="355" y="192"/>
                      <a:pt x="353" y="194"/>
                    </a:cubicBezTo>
                    <a:cubicBezTo>
                      <a:pt x="351" y="194"/>
                      <a:pt x="352" y="196"/>
                      <a:pt x="352" y="198"/>
                    </a:cubicBezTo>
                    <a:close/>
                    <a:moveTo>
                      <a:pt x="452" y="164"/>
                    </a:moveTo>
                    <a:cubicBezTo>
                      <a:pt x="449" y="165"/>
                      <a:pt x="446" y="165"/>
                      <a:pt x="445" y="168"/>
                    </a:cubicBezTo>
                    <a:cubicBezTo>
                      <a:pt x="444" y="172"/>
                      <a:pt x="446" y="173"/>
                      <a:pt x="448" y="175"/>
                    </a:cubicBezTo>
                    <a:cubicBezTo>
                      <a:pt x="446" y="168"/>
                      <a:pt x="451" y="168"/>
                      <a:pt x="452" y="164"/>
                    </a:cubicBezTo>
                    <a:close/>
                    <a:moveTo>
                      <a:pt x="462" y="167"/>
                    </a:moveTo>
                    <a:cubicBezTo>
                      <a:pt x="464" y="166"/>
                      <a:pt x="469" y="169"/>
                      <a:pt x="469" y="165"/>
                    </a:cubicBezTo>
                    <a:cubicBezTo>
                      <a:pt x="467" y="165"/>
                      <a:pt x="466" y="165"/>
                      <a:pt x="465" y="165"/>
                    </a:cubicBezTo>
                    <a:cubicBezTo>
                      <a:pt x="463" y="166"/>
                      <a:pt x="459" y="164"/>
                      <a:pt x="458" y="166"/>
                    </a:cubicBezTo>
                    <a:cubicBezTo>
                      <a:pt x="459" y="166"/>
                      <a:pt x="460" y="167"/>
                      <a:pt x="462" y="167"/>
                    </a:cubicBezTo>
                    <a:close/>
                    <a:moveTo>
                      <a:pt x="260" y="445"/>
                    </a:moveTo>
                    <a:cubicBezTo>
                      <a:pt x="260" y="448"/>
                      <a:pt x="258" y="456"/>
                      <a:pt x="260" y="460"/>
                    </a:cubicBezTo>
                    <a:cubicBezTo>
                      <a:pt x="262" y="456"/>
                      <a:pt x="268" y="462"/>
                      <a:pt x="270" y="457"/>
                    </a:cubicBezTo>
                    <a:cubicBezTo>
                      <a:pt x="263" y="456"/>
                      <a:pt x="275" y="451"/>
                      <a:pt x="273" y="445"/>
                    </a:cubicBezTo>
                    <a:cubicBezTo>
                      <a:pt x="270" y="441"/>
                      <a:pt x="265" y="443"/>
                      <a:pt x="260" y="445"/>
                    </a:cubicBezTo>
                    <a:close/>
                    <a:moveTo>
                      <a:pt x="246" y="468"/>
                    </a:moveTo>
                    <a:cubicBezTo>
                      <a:pt x="245" y="481"/>
                      <a:pt x="251" y="488"/>
                      <a:pt x="256" y="495"/>
                    </a:cubicBezTo>
                    <a:cubicBezTo>
                      <a:pt x="253" y="486"/>
                      <a:pt x="248" y="478"/>
                      <a:pt x="246" y="468"/>
                    </a:cubicBezTo>
                    <a:close/>
                    <a:moveTo>
                      <a:pt x="271" y="517"/>
                    </a:moveTo>
                    <a:cubicBezTo>
                      <a:pt x="272" y="521"/>
                      <a:pt x="273" y="529"/>
                      <a:pt x="276" y="527"/>
                    </a:cubicBezTo>
                    <a:cubicBezTo>
                      <a:pt x="273" y="520"/>
                      <a:pt x="276" y="507"/>
                      <a:pt x="272" y="502"/>
                    </a:cubicBezTo>
                    <a:cubicBezTo>
                      <a:pt x="269" y="500"/>
                      <a:pt x="270" y="515"/>
                      <a:pt x="271" y="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3" name="Freeform 38"/>
              <p:cNvSpPr>
                <a:spLocks/>
              </p:cNvSpPr>
              <p:nvPr/>
            </p:nvSpPr>
            <p:spPr bwMode="auto">
              <a:xfrm>
                <a:off x="3796" y="1445"/>
                <a:ext cx="21" cy="21"/>
              </a:xfrm>
              <a:custGeom>
                <a:avLst/>
                <a:gdLst>
                  <a:gd name="T0" fmla="*/ 2 w 9"/>
                  <a:gd name="T1" fmla="*/ 6 h 9"/>
                  <a:gd name="T2" fmla="*/ 2 w 9"/>
                  <a:gd name="T3" fmla="*/ 0 h 9"/>
                  <a:gd name="T4" fmla="*/ 9 w 9"/>
                  <a:gd name="T5" fmla="*/ 6 h 9"/>
                  <a:gd name="T6" fmla="*/ 6 w 9"/>
                  <a:gd name="T7" fmla="*/ 6 h 9"/>
                  <a:gd name="T8" fmla="*/ 6 w 9"/>
                  <a:gd name="T9" fmla="*/ 8 h 9"/>
                  <a:gd name="T10" fmla="*/ 5 w 9"/>
                  <a:gd name="T11" fmla="*/ 9 h 9"/>
                  <a:gd name="T12" fmla="*/ 4 w 9"/>
                  <a:gd name="T13" fmla="*/ 6 h 9"/>
                  <a:gd name="T14" fmla="*/ 2 w 9"/>
                  <a:gd name="T1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2" y="6"/>
                    </a:moveTo>
                    <a:cubicBezTo>
                      <a:pt x="3" y="4"/>
                      <a:pt x="0" y="1"/>
                      <a:pt x="2" y="0"/>
                    </a:cubicBezTo>
                    <a:cubicBezTo>
                      <a:pt x="2" y="4"/>
                      <a:pt x="7" y="3"/>
                      <a:pt x="9" y="6"/>
                    </a:cubicBezTo>
                    <a:cubicBezTo>
                      <a:pt x="8" y="5"/>
                      <a:pt x="6" y="5"/>
                      <a:pt x="6" y="6"/>
                    </a:cubicBezTo>
                    <a:cubicBezTo>
                      <a:pt x="7" y="6"/>
                      <a:pt x="7" y="8"/>
                      <a:pt x="6" y="8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1" y="9"/>
                      <a:pt x="4" y="8"/>
                      <a:pt x="4" y="6"/>
                    </a:cubicBezTo>
                    <a:cubicBezTo>
                      <a:pt x="3" y="6"/>
                      <a:pt x="3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4" name="Freeform 39"/>
              <p:cNvSpPr>
                <a:spLocks/>
              </p:cNvSpPr>
              <p:nvPr/>
            </p:nvSpPr>
            <p:spPr bwMode="auto">
              <a:xfrm>
                <a:off x="2769" y="930"/>
                <a:ext cx="14" cy="17"/>
              </a:xfrm>
              <a:custGeom>
                <a:avLst/>
                <a:gdLst>
                  <a:gd name="T0" fmla="*/ 4 w 6"/>
                  <a:gd name="T1" fmla="*/ 7 h 7"/>
                  <a:gd name="T2" fmla="*/ 0 w 6"/>
                  <a:gd name="T3" fmla="*/ 7 h 7"/>
                  <a:gd name="T4" fmla="*/ 3 w 6"/>
                  <a:gd name="T5" fmla="*/ 4 h 7"/>
                  <a:gd name="T6" fmla="*/ 0 w 6"/>
                  <a:gd name="T7" fmla="*/ 2 h 7"/>
                  <a:gd name="T8" fmla="*/ 2 w 6"/>
                  <a:gd name="T9" fmla="*/ 0 h 7"/>
                  <a:gd name="T10" fmla="*/ 4 w 6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3" y="7"/>
                      <a:pt x="1" y="7"/>
                      <a:pt x="0" y="7"/>
                    </a:cubicBezTo>
                    <a:cubicBezTo>
                      <a:pt x="0" y="5"/>
                      <a:pt x="3" y="6"/>
                      <a:pt x="3" y="4"/>
                    </a:cubicBezTo>
                    <a:cubicBezTo>
                      <a:pt x="0" y="4"/>
                      <a:pt x="3" y="3"/>
                      <a:pt x="0" y="2"/>
                    </a:cubicBezTo>
                    <a:cubicBezTo>
                      <a:pt x="0" y="1"/>
                      <a:pt x="2" y="2"/>
                      <a:pt x="2" y="0"/>
                    </a:cubicBezTo>
                    <a:cubicBezTo>
                      <a:pt x="6" y="1"/>
                      <a:pt x="2" y="6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5" name="Freeform 41"/>
              <p:cNvSpPr>
                <a:spLocks/>
              </p:cNvSpPr>
              <p:nvPr/>
            </p:nvSpPr>
            <p:spPr bwMode="auto">
              <a:xfrm>
                <a:off x="1765" y="736"/>
                <a:ext cx="15" cy="9"/>
              </a:xfrm>
              <a:custGeom>
                <a:avLst/>
                <a:gdLst>
                  <a:gd name="T0" fmla="*/ 0 w 6"/>
                  <a:gd name="T1" fmla="*/ 3 h 4"/>
                  <a:gd name="T2" fmla="*/ 6 w 6"/>
                  <a:gd name="T3" fmla="*/ 1 h 4"/>
                  <a:gd name="T4" fmla="*/ 6 w 6"/>
                  <a:gd name="T5" fmla="*/ 2 h 4"/>
                  <a:gd name="T6" fmla="*/ 6 w 6"/>
                  <a:gd name="T7" fmla="*/ 4 h 4"/>
                  <a:gd name="T8" fmla="*/ 0 w 6"/>
                  <a:gd name="T9" fmla="*/ 4 h 4"/>
                  <a:gd name="T10" fmla="*/ 0 w 6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3"/>
                    </a:moveTo>
                    <a:cubicBezTo>
                      <a:pt x="3" y="4"/>
                      <a:pt x="2" y="0"/>
                      <a:pt x="6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4" y="4"/>
                      <a:pt x="2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6" name="Freeform 42"/>
              <p:cNvSpPr>
                <a:spLocks/>
              </p:cNvSpPr>
              <p:nvPr/>
            </p:nvSpPr>
            <p:spPr bwMode="auto">
              <a:xfrm>
                <a:off x="1754" y="745"/>
                <a:ext cx="16" cy="10"/>
              </a:xfrm>
              <a:custGeom>
                <a:avLst/>
                <a:gdLst>
                  <a:gd name="T0" fmla="*/ 2 w 7"/>
                  <a:gd name="T1" fmla="*/ 4 h 4"/>
                  <a:gd name="T2" fmla="*/ 5 w 7"/>
                  <a:gd name="T3" fmla="*/ 2 h 4"/>
                  <a:gd name="T4" fmla="*/ 5 w 7"/>
                  <a:gd name="T5" fmla="*/ 0 h 4"/>
                  <a:gd name="T6" fmla="*/ 7 w 7"/>
                  <a:gd name="T7" fmla="*/ 3 h 4"/>
                  <a:gd name="T8" fmla="*/ 2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2" y="4"/>
                    </a:moveTo>
                    <a:cubicBezTo>
                      <a:pt x="0" y="1"/>
                      <a:pt x="2" y="1"/>
                      <a:pt x="5" y="2"/>
                    </a:cubicBezTo>
                    <a:cubicBezTo>
                      <a:pt x="4" y="1"/>
                      <a:pt x="4" y="0"/>
                      <a:pt x="5" y="0"/>
                    </a:cubicBezTo>
                    <a:cubicBezTo>
                      <a:pt x="5" y="1"/>
                      <a:pt x="7" y="1"/>
                      <a:pt x="7" y="3"/>
                    </a:cubicBezTo>
                    <a:cubicBezTo>
                      <a:pt x="4" y="2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7" name="Freeform 43"/>
              <p:cNvSpPr>
                <a:spLocks/>
              </p:cNvSpPr>
              <p:nvPr/>
            </p:nvSpPr>
            <p:spPr bwMode="auto">
              <a:xfrm>
                <a:off x="1896" y="738"/>
                <a:ext cx="9" cy="14"/>
              </a:xfrm>
              <a:custGeom>
                <a:avLst/>
                <a:gdLst>
                  <a:gd name="T0" fmla="*/ 0 w 4"/>
                  <a:gd name="T1" fmla="*/ 1 h 6"/>
                  <a:gd name="T2" fmla="*/ 2 w 4"/>
                  <a:gd name="T3" fmla="*/ 0 h 6"/>
                  <a:gd name="T4" fmla="*/ 4 w 4"/>
                  <a:gd name="T5" fmla="*/ 6 h 6"/>
                  <a:gd name="T6" fmla="*/ 0 w 4"/>
                  <a:gd name="T7" fmla="*/ 6 h 6"/>
                  <a:gd name="T8" fmla="*/ 0 w 4"/>
                  <a:gd name="T9" fmla="*/ 5 h 6"/>
                  <a:gd name="T10" fmla="*/ 2 w 4"/>
                  <a:gd name="T11" fmla="*/ 4 h 6"/>
                  <a:gd name="T12" fmla="*/ 0 w 4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4" y="2"/>
                      <a:pt x="3" y="2"/>
                      <a:pt x="4" y="6"/>
                    </a:cubicBezTo>
                    <a:cubicBezTo>
                      <a:pt x="3" y="6"/>
                      <a:pt x="2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2" y="4"/>
                      <a:pt x="2" y="4"/>
                    </a:cubicBezTo>
                    <a:cubicBezTo>
                      <a:pt x="2" y="2"/>
                      <a:pt x="1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8" name="Freeform 44"/>
              <p:cNvSpPr>
                <a:spLocks/>
              </p:cNvSpPr>
              <p:nvPr/>
            </p:nvSpPr>
            <p:spPr bwMode="auto">
              <a:xfrm>
                <a:off x="1716" y="736"/>
                <a:ext cx="64" cy="11"/>
              </a:xfrm>
              <a:custGeom>
                <a:avLst/>
                <a:gdLst>
                  <a:gd name="T0" fmla="*/ 21 w 27"/>
                  <a:gd name="T1" fmla="*/ 3 h 5"/>
                  <a:gd name="T2" fmla="*/ 0 w 27"/>
                  <a:gd name="T3" fmla="*/ 5 h 5"/>
                  <a:gd name="T4" fmla="*/ 26 w 27"/>
                  <a:gd name="T5" fmla="*/ 0 h 5"/>
                  <a:gd name="T6" fmla="*/ 27 w 27"/>
                  <a:gd name="T7" fmla="*/ 1 h 5"/>
                  <a:gd name="T8" fmla="*/ 21 w 27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">
                    <a:moveTo>
                      <a:pt x="21" y="3"/>
                    </a:moveTo>
                    <a:cubicBezTo>
                      <a:pt x="13" y="2"/>
                      <a:pt x="8" y="5"/>
                      <a:pt x="0" y="5"/>
                    </a:cubicBezTo>
                    <a:cubicBezTo>
                      <a:pt x="6" y="1"/>
                      <a:pt x="18" y="2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3" y="0"/>
                      <a:pt x="24" y="4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9" name="Freeform 45"/>
              <p:cNvSpPr>
                <a:spLocks/>
              </p:cNvSpPr>
              <p:nvPr/>
            </p:nvSpPr>
            <p:spPr bwMode="auto">
              <a:xfrm>
                <a:off x="1737" y="743"/>
                <a:ext cx="24" cy="9"/>
              </a:xfrm>
              <a:custGeom>
                <a:avLst/>
                <a:gdLst>
                  <a:gd name="T0" fmla="*/ 0 w 10"/>
                  <a:gd name="T1" fmla="*/ 4 h 4"/>
                  <a:gd name="T2" fmla="*/ 8 w 10"/>
                  <a:gd name="T3" fmla="*/ 2 h 4"/>
                  <a:gd name="T4" fmla="*/ 0 w 10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0" y="4"/>
                    </a:moveTo>
                    <a:cubicBezTo>
                      <a:pt x="1" y="2"/>
                      <a:pt x="10" y="0"/>
                      <a:pt x="8" y="2"/>
                    </a:cubicBezTo>
                    <a:cubicBezTo>
                      <a:pt x="5" y="2"/>
                      <a:pt x="4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0" name="Freeform 46"/>
              <p:cNvSpPr>
                <a:spLocks/>
              </p:cNvSpPr>
              <p:nvPr/>
            </p:nvSpPr>
            <p:spPr bwMode="auto">
              <a:xfrm>
                <a:off x="3876" y="740"/>
                <a:ext cx="71" cy="26"/>
              </a:xfrm>
              <a:custGeom>
                <a:avLst/>
                <a:gdLst>
                  <a:gd name="T0" fmla="*/ 12 w 30"/>
                  <a:gd name="T1" fmla="*/ 4 h 11"/>
                  <a:gd name="T2" fmla="*/ 30 w 30"/>
                  <a:gd name="T3" fmla="*/ 5 h 11"/>
                  <a:gd name="T4" fmla="*/ 17 w 30"/>
                  <a:gd name="T5" fmla="*/ 7 h 11"/>
                  <a:gd name="T6" fmla="*/ 0 w 30"/>
                  <a:gd name="T7" fmla="*/ 2 h 11"/>
                  <a:gd name="T8" fmla="*/ 12 w 30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1">
                    <a:moveTo>
                      <a:pt x="12" y="4"/>
                    </a:moveTo>
                    <a:cubicBezTo>
                      <a:pt x="13" y="0"/>
                      <a:pt x="27" y="2"/>
                      <a:pt x="30" y="5"/>
                    </a:cubicBezTo>
                    <a:cubicBezTo>
                      <a:pt x="29" y="11"/>
                      <a:pt x="22" y="5"/>
                      <a:pt x="17" y="7"/>
                    </a:cubicBezTo>
                    <a:cubicBezTo>
                      <a:pt x="12" y="10"/>
                      <a:pt x="0" y="8"/>
                      <a:pt x="0" y="2"/>
                    </a:cubicBezTo>
                    <a:cubicBezTo>
                      <a:pt x="4" y="0"/>
                      <a:pt x="7" y="3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Freeform 47"/>
              <p:cNvSpPr>
                <a:spLocks noEditPoints="1"/>
              </p:cNvSpPr>
              <p:nvPr/>
            </p:nvSpPr>
            <p:spPr bwMode="auto">
              <a:xfrm>
                <a:off x="1046" y="759"/>
                <a:ext cx="1223" cy="1786"/>
              </a:xfrm>
              <a:custGeom>
                <a:avLst/>
                <a:gdLst>
                  <a:gd name="T0" fmla="*/ 347 w 517"/>
                  <a:gd name="T1" fmla="*/ 18 h 753"/>
                  <a:gd name="T2" fmla="*/ 369 w 517"/>
                  <a:gd name="T3" fmla="*/ 27 h 753"/>
                  <a:gd name="T4" fmla="*/ 405 w 517"/>
                  <a:gd name="T5" fmla="*/ 4 h 753"/>
                  <a:gd name="T6" fmla="*/ 444 w 517"/>
                  <a:gd name="T7" fmla="*/ 15 h 753"/>
                  <a:gd name="T8" fmla="*/ 467 w 517"/>
                  <a:gd name="T9" fmla="*/ 39 h 753"/>
                  <a:gd name="T10" fmla="*/ 441 w 517"/>
                  <a:gd name="T11" fmla="*/ 48 h 753"/>
                  <a:gd name="T12" fmla="*/ 413 w 517"/>
                  <a:gd name="T13" fmla="*/ 58 h 753"/>
                  <a:gd name="T14" fmla="*/ 417 w 517"/>
                  <a:gd name="T15" fmla="*/ 27 h 753"/>
                  <a:gd name="T16" fmla="*/ 377 w 517"/>
                  <a:gd name="T17" fmla="*/ 41 h 753"/>
                  <a:gd name="T18" fmla="*/ 336 w 517"/>
                  <a:gd name="T19" fmla="*/ 57 h 753"/>
                  <a:gd name="T20" fmla="*/ 336 w 517"/>
                  <a:gd name="T21" fmla="*/ 113 h 753"/>
                  <a:gd name="T22" fmla="*/ 378 w 517"/>
                  <a:gd name="T23" fmla="*/ 71 h 753"/>
                  <a:gd name="T24" fmla="*/ 436 w 517"/>
                  <a:gd name="T25" fmla="*/ 98 h 753"/>
                  <a:gd name="T26" fmla="*/ 444 w 517"/>
                  <a:gd name="T27" fmla="*/ 124 h 753"/>
                  <a:gd name="T28" fmla="*/ 392 w 517"/>
                  <a:gd name="T29" fmla="*/ 143 h 753"/>
                  <a:gd name="T30" fmla="*/ 358 w 517"/>
                  <a:gd name="T31" fmla="*/ 176 h 753"/>
                  <a:gd name="T32" fmla="*/ 325 w 517"/>
                  <a:gd name="T33" fmla="*/ 198 h 753"/>
                  <a:gd name="T34" fmla="*/ 273 w 517"/>
                  <a:gd name="T35" fmla="*/ 251 h 753"/>
                  <a:gd name="T36" fmla="*/ 203 w 517"/>
                  <a:gd name="T37" fmla="*/ 321 h 753"/>
                  <a:gd name="T38" fmla="*/ 261 w 517"/>
                  <a:gd name="T39" fmla="*/ 339 h 753"/>
                  <a:gd name="T40" fmla="*/ 336 w 517"/>
                  <a:gd name="T41" fmla="*/ 367 h 753"/>
                  <a:gd name="T42" fmla="*/ 372 w 517"/>
                  <a:gd name="T43" fmla="*/ 379 h 753"/>
                  <a:gd name="T44" fmla="*/ 430 w 517"/>
                  <a:gd name="T45" fmla="*/ 429 h 753"/>
                  <a:gd name="T46" fmla="*/ 459 w 517"/>
                  <a:gd name="T47" fmla="*/ 442 h 753"/>
                  <a:gd name="T48" fmla="*/ 500 w 517"/>
                  <a:gd name="T49" fmla="*/ 496 h 753"/>
                  <a:gd name="T50" fmla="*/ 448 w 517"/>
                  <a:gd name="T51" fmla="*/ 581 h 753"/>
                  <a:gd name="T52" fmla="*/ 414 w 517"/>
                  <a:gd name="T53" fmla="*/ 641 h 753"/>
                  <a:gd name="T54" fmla="*/ 394 w 517"/>
                  <a:gd name="T55" fmla="*/ 687 h 753"/>
                  <a:gd name="T56" fmla="*/ 386 w 517"/>
                  <a:gd name="T57" fmla="*/ 731 h 753"/>
                  <a:gd name="T58" fmla="*/ 374 w 517"/>
                  <a:gd name="T59" fmla="*/ 743 h 753"/>
                  <a:gd name="T60" fmla="*/ 358 w 517"/>
                  <a:gd name="T61" fmla="*/ 728 h 753"/>
                  <a:gd name="T62" fmla="*/ 348 w 517"/>
                  <a:gd name="T63" fmla="*/ 708 h 753"/>
                  <a:gd name="T64" fmla="*/ 344 w 517"/>
                  <a:gd name="T65" fmla="*/ 679 h 753"/>
                  <a:gd name="T66" fmla="*/ 268 w 517"/>
                  <a:gd name="T67" fmla="*/ 467 h 753"/>
                  <a:gd name="T68" fmla="*/ 274 w 517"/>
                  <a:gd name="T69" fmla="*/ 384 h 753"/>
                  <a:gd name="T70" fmla="*/ 148 w 517"/>
                  <a:gd name="T71" fmla="*/ 311 h 753"/>
                  <a:gd name="T72" fmla="*/ 121 w 517"/>
                  <a:gd name="T73" fmla="*/ 256 h 753"/>
                  <a:gd name="T74" fmla="*/ 115 w 517"/>
                  <a:gd name="T75" fmla="*/ 263 h 753"/>
                  <a:gd name="T76" fmla="*/ 126 w 517"/>
                  <a:gd name="T77" fmla="*/ 127 h 753"/>
                  <a:gd name="T78" fmla="*/ 126 w 517"/>
                  <a:gd name="T79" fmla="*/ 102 h 753"/>
                  <a:gd name="T80" fmla="*/ 117 w 517"/>
                  <a:gd name="T81" fmla="*/ 75 h 753"/>
                  <a:gd name="T82" fmla="*/ 0 w 517"/>
                  <a:gd name="T83" fmla="*/ 99 h 753"/>
                  <a:gd name="T84" fmla="*/ 21 w 517"/>
                  <a:gd name="T85" fmla="*/ 71 h 753"/>
                  <a:gd name="T86" fmla="*/ 59 w 517"/>
                  <a:gd name="T87" fmla="*/ 43 h 753"/>
                  <a:gd name="T88" fmla="*/ 187 w 517"/>
                  <a:gd name="T89" fmla="*/ 29 h 753"/>
                  <a:gd name="T90" fmla="*/ 237 w 517"/>
                  <a:gd name="T91" fmla="*/ 25 h 753"/>
                  <a:gd name="T92" fmla="*/ 294 w 517"/>
                  <a:gd name="T93" fmla="*/ 29 h 753"/>
                  <a:gd name="T94" fmla="*/ 316 w 517"/>
                  <a:gd name="T95" fmla="*/ 372 h 753"/>
                  <a:gd name="T96" fmla="*/ 249 w 517"/>
                  <a:gd name="T97" fmla="*/ 363 h 753"/>
                  <a:gd name="T98" fmla="*/ 135 w 517"/>
                  <a:gd name="T99" fmla="*/ 135 h 753"/>
                  <a:gd name="T100" fmla="*/ 121 w 517"/>
                  <a:gd name="T101" fmla="*/ 93 h 753"/>
                  <a:gd name="T102" fmla="*/ 214 w 517"/>
                  <a:gd name="T103" fmla="*/ 48 h 753"/>
                  <a:gd name="T104" fmla="*/ 231 w 517"/>
                  <a:gd name="T105" fmla="*/ 63 h 753"/>
                  <a:gd name="T106" fmla="*/ 263 w 517"/>
                  <a:gd name="T107" fmla="*/ 110 h 753"/>
                  <a:gd name="T108" fmla="*/ 307 w 517"/>
                  <a:gd name="T109" fmla="*/ 144 h 753"/>
                  <a:gd name="T110" fmla="*/ 301 w 517"/>
                  <a:gd name="T111" fmla="*/ 157 h 753"/>
                  <a:gd name="T112" fmla="*/ 322 w 517"/>
                  <a:gd name="T113" fmla="*/ 163 h 753"/>
                  <a:gd name="T114" fmla="*/ 321 w 517"/>
                  <a:gd name="T115" fmla="*/ 174 h 753"/>
                  <a:gd name="T116" fmla="*/ 122 w 517"/>
                  <a:gd name="T117" fmla="*/ 96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17" h="753">
                    <a:moveTo>
                      <a:pt x="335" y="31"/>
                    </a:moveTo>
                    <a:cubicBezTo>
                      <a:pt x="338" y="34"/>
                      <a:pt x="333" y="33"/>
                      <a:pt x="333" y="36"/>
                    </a:cubicBezTo>
                    <a:cubicBezTo>
                      <a:pt x="341" y="36"/>
                      <a:pt x="342" y="30"/>
                      <a:pt x="349" y="29"/>
                    </a:cubicBezTo>
                    <a:cubicBezTo>
                      <a:pt x="349" y="27"/>
                      <a:pt x="347" y="31"/>
                      <a:pt x="345" y="29"/>
                    </a:cubicBezTo>
                    <a:cubicBezTo>
                      <a:pt x="347" y="28"/>
                      <a:pt x="348" y="27"/>
                      <a:pt x="351" y="26"/>
                    </a:cubicBezTo>
                    <a:cubicBezTo>
                      <a:pt x="349" y="25"/>
                      <a:pt x="347" y="24"/>
                      <a:pt x="344" y="24"/>
                    </a:cubicBezTo>
                    <a:cubicBezTo>
                      <a:pt x="345" y="21"/>
                      <a:pt x="350" y="22"/>
                      <a:pt x="347" y="18"/>
                    </a:cubicBezTo>
                    <a:cubicBezTo>
                      <a:pt x="356" y="17"/>
                      <a:pt x="360" y="11"/>
                      <a:pt x="364" y="4"/>
                    </a:cubicBezTo>
                    <a:cubicBezTo>
                      <a:pt x="371" y="4"/>
                      <a:pt x="377" y="3"/>
                      <a:pt x="385" y="3"/>
                    </a:cubicBezTo>
                    <a:cubicBezTo>
                      <a:pt x="381" y="12"/>
                      <a:pt x="357" y="5"/>
                      <a:pt x="363" y="22"/>
                    </a:cubicBezTo>
                    <a:cubicBezTo>
                      <a:pt x="362" y="24"/>
                      <a:pt x="358" y="22"/>
                      <a:pt x="358" y="24"/>
                    </a:cubicBezTo>
                    <a:cubicBezTo>
                      <a:pt x="357" y="27"/>
                      <a:pt x="361" y="25"/>
                      <a:pt x="362" y="25"/>
                    </a:cubicBezTo>
                    <a:cubicBezTo>
                      <a:pt x="361" y="27"/>
                      <a:pt x="361" y="30"/>
                      <a:pt x="359" y="31"/>
                    </a:cubicBezTo>
                    <a:cubicBezTo>
                      <a:pt x="363" y="31"/>
                      <a:pt x="364" y="26"/>
                      <a:pt x="369" y="27"/>
                    </a:cubicBezTo>
                    <a:cubicBezTo>
                      <a:pt x="370" y="32"/>
                      <a:pt x="367" y="34"/>
                      <a:pt x="366" y="37"/>
                    </a:cubicBezTo>
                    <a:cubicBezTo>
                      <a:pt x="372" y="32"/>
                      <a:pt x="382" y="31"/>
                      <a:pt x="384" y="23"/>
                    </a:cubicBezTo>
                    <a:cubicBezTo>
                      <a:pt x="383" y="21"/>
                      <a:pt x="379" y="22"/>
                      <a:pt x="376" y="22"/>
                    </a:cubicBezTo>
                    <a:cubicBezTo>
                      <a:pt x="376" y="20"/>
                      <a:pt x="376" y="19"/>
                      <a:pt x="375" y="19"/>
                    </a:cubicBezTo>
                    <a:cubicBezTo>
                      <a:pt x="376" y="16"/>
                      <a:pt x="380" y="19"/>
                      <a:pt x="382" y="19"/>
                    </a:cubicBezTo>
                    <a:cubicBezTo>
                      <a:pt x="381" y="16"/>
                      <a:pt x="377" y="17"/>
                      <a:pt x="375" y="16"/>
                    </a:cubicBezTo>
                    <a:cubicBezTo>
                      <a:pt x="381" y="13"/>
                      <a:pt x="393" y="0"/>
                      <a:pt x="405" y="4"/>
                    </a:cubicBezTo>
                    <a:cubicBezTo>
                      <a:pt x="405" y="4"/>
                      <a:pt x="403" y="6"/>
                      <a:pt x="404" y="6"/>
                    </a:cubicBezTo>
                    <a:cubicBezTo>
                      <a:pt x="408" y="6"/>
                      <a:pt x="412" y="2"/>
                      <a:pt x="416" y="5"/>
                    </a:cubicBezTo>
                    <a:cubicBezTo>
                      <a:pt x="417" y="9"/>
                      <a:pt x="414" y="10"/>
                      <a:pt x="413" y="12"/>
                    </a:cubicBezTo>
                    <a:cubicBezTo>
                      <a:pt x="418" y="13"/>
                      <a:pt x="425" y="9"/>
                      <a:pt x="434" y="10"/>
                    </a:cubicBezTo>
                    <a:cubicBezTo>
                      <a:pt x="435" y="12"/>
                      <a:pt x="432" y="11"/>
                      <a:pt x="432" y="13"/>
                    </a:cubicBezTo>
                    <a:cubicBezTo>
                      <a:pt x="433" y="15"/>
                      <a:pt x="437" y="11"/>
                      <a:pt x="437" y="16"/>
                    </a:cubicBezTo>
                    <a:cubicBezTo>
                      <a:pt x="440" y="16"/>
                      <a:pt x="441" y="14"/>
                      <a:pt x="444" y="15"/>
                    </a:cubicBezTo>
                    <a:cubicBezTo>
                      <a:pt x="444" y="17"/>
                      <a:pt x="448" y="19"/>
                      <a:pt x="446" y="20"/>
                    </a:cubicBezTo>
                    <a:cubicBezTo>
                      <a:pt x="446" y="21"/>
                      <a:pt x="449" y="19"/>
                      <a:pt x="452" y="20"/>
                    </a:cubicBezTo>
                    <a:cubicBezTo>
                      <a:pt x="448" y="22"/>
                      <a:pt x="451" y="22"/>
                      <a:pt x="454" y="22"/>
                    </a:cubicBezTo>
                    <a:cubicBezTo>
                      <a:pt x="455" y="25"/>
                      <a:pt x="451" y="24"/>
                      <a:pt x="448" y="24"/>
                    </a:cubicBezTo>
                    <a:cubicBezTo>
                      <a:pt x="449" y="26"/>
                      <a:pt x="451" y="26"/>
                      <a:pt x="454" y="26"/>
                    </a:cubicBezTo>
                    <a:cubicBezTo>
                      <a:pt x="455" y="28"/>
                      <a:pt x="447" y="27"/>
                      <a:pt x="447" y="29"/>
                    </a:cubicBezTo>
                    <a:cubicBezTo>
                      <a:pt x="454" y="31"/>
                      <a:pt x="459" y="39"/>
                      <a:pt x="467" y="39"/>
                    </a:cubicBezTo>
                    <a:cubicBezTo>
                      <a:pt x="463" y="44"/>
                      <a:pt x="457" y="43"/>
                      <a:pt x="454" y="49"/>
                    </a:cubicBezTo>
                    <a:cubicBezTo>
                      <a:pt x="451" y="50"/>
                      <a:pt x="451" y="48"/>
                      <a:pt x="449" y="48"/>
                    </a:cubicBezTo>
                    <a:cubicBezTo>
                      <a:pt x="448" y="45"/>
                      <a:pt x="446" y="39"/>
                      <a:pt x="442" y="42"/>
                    </a:cubicBezTo>
                    <a:cubicBezTo>
                      <a:pt x="442" y="41"/>
                      <a:pt x="442" y="41"/>
                      <a:pt x="442" y="41"/>
                    </a:cubicBezTo>
                    <a:cubicBezTo>
                      <a:pt x="439" y="40"/>
                      <a:pt x="440" y="43"/>
                      <a:pt x="441" y="44"/>
                    </a:cubicBezTo>
                    <a:cubicBezTo>
                      <a:pt x="440" y="44"/>
                      <a:pt x="438" y="44"/>
                      <a:pt x="437" y="44"/>
                    </a:cubicBezTo>
                    <a:cubicBezTo>
                      <a:pt x="438" y="46"/>
                      <a:pt x="439" y="47"/>
                      <a:pt x="441" y="48"/>
                    </a:cubicBezTo>
                    <a:cubicBezTo>
                      <a:pt x="444" y="50"/>
                      <a:pt x="442" y="51"/>
                      <a:pt x="445" y="51"/>
                    </a:cubicBezTo>
                    <a:cubicBezTo>
                      <a:pt x="444" y="53"/>
                      <a:pt x="442" y="53"/>
                      <a:pt x="445" y="54"/>
                    </a:cubicBezTo>
                    <a:cubicBezTo>
                      <a:pt x="444" y="57"/>
                      <a:pt x="439" y="60"/>
                      <a:pt x="441" y="62"/>
                    </a:cubicBezTo>
                    <a:cubicBezTo>
                      <a:pt x="438" y="63"/>
                      <a:pt x="434" y="56"/>
                      <a:pt x="428" y="56"/>
                    </a:cubicBezTo>
                    <a:cubicBezTo>
                      <a:pt x="429" y="59"/>
                      <a:pt x="434" y="60"/>
                      <a:pt x="433" y="66"/>
                    </a:cubicBezTo>
                    <a:cubicBezTo>
                      <a:pt x="426" y="66"/>
                      <a:pt x="422" y="59"/>
                      <a:pt x="415" y="62"/>
                    </a:cubicBezTo>
                    <a:cubicBezTo>
                      <a:pt x="415" y="59"/>
                      <a:pt x="418" y="58"/>
                      <a:pt x="413" y="58"/>
                    </a:cubicBezTo>
                    <a:cubicBezTo>
                      <a:pt x="413" y="57"/>
                      <a:pt x="415" y="57"/>
                      <a:pt x="415" y="56"/>
                    </a:cubicBezTo>
                    <a:cubicBezTo>
                      <a:pt x="411" y="48"/>
                      <a:pt x="403" y="54"/>
                      <a:pt x="393" y="51"/>
                    </a:cubicBezTo>
                    <a:cubicBezTo>
                      <a:pt x="397" y="45"/>
                      <a:pt x="404" y="47"/>
                      <a:pt x="413" y="47"/>
                    </a:cubicBezTo>
                    <a:cubicBezTo>
                      <a:pt x="416" y="46"/>
                      <a:pt x="412" y="44"/>
                      <a:pt x="413" y="42"/>
                    </a:cubicBezTo>
                    <a:cubicBezTo>
                      <a:pt x="419" y="40"/>
                      <a:pt x="424" y="38"/>
                      <a:pt x="427" y="33"/>
                    </a:cubicBezTo>
                    <a:cubicBezTo>
                      <a:pt x="427" y="31"/>
                      <a:pt x="422" y="34"/>
                      <a:pt x="424" y="30"/>
                    </a:cubicBezTo>
                    <a:cubicBezTo>
                      <a:pt x="422" y="29"/>
                      <a:pt x="421" y="27"/>
                      <a:pt x="417" y="27"/>
                    </a:cubicBezTo>
                    <a:cubicBezTo>
                      <a:pt x="416" y="27"/>
                      <a:pt x="414" y="27"/>
                      <a:pt x="413" y="27"/>
                    </a:cubicBezTo>
                    <a:cubicBezTo>
                      <a:pt x="413" y="26"/>
                      <a:pt x="414" y="26"/>
                      <a:pt x="415" y="25"/>
                    </a:cubicBezTo>
                    <a:cubicBezTo>
                      <a:pt x="415" y="23"/>
                      <a:pt x="413" y="22"/>
                      <a:pt x="412" y="21"/>
                    </a:cubicBezTo>
                    <a:cubicBezTo>
                      <a:pt x="408" y="27"/>
                      <a:pt x="402" y="21"/>
                      <a:pt x="392" y="23"/>
                    </a:cubicBezTo>
                    <a:cubicBezTo>
                      <a:pt x="396" y="24"/>
                      <a:pt x="394" y="26"/>
                      <a:pt x="398" y="26"/>
                    </a:cubicBezTo>
                    <a:cubicBezTo>
                      <a:pt x="398" y="30"/>
                      <a:pt x="395" y="31"/>
                      <a:pt x="391" y="30"/>
                    </a:cubicBezTo>
                    <a:cubicBezTo>
                      <a:pt x="391" y="35"/>
                      <a:pt x="385" y="45"/>
                      <a:pt x="377" y="41"/>
                    </a:cubicBezTo>
                    <a:cubicBezTo>
                      <a:pt x="374" y="44"/>
                      <a:pt x="377" y="44"/>
                      <a:pt x="376" y="46"/>
                    </a:cubicBezTo>
                    <a:cubicBezTo>
                      <a:pt x="373" y="47"/>
                      <a:pt x="373" y="44"/>
                      <a:pt x="373" y="42"/>
                    </a:cubicBezTo>
                    <a:cubicBezTo>
                      <a:pt x="370" y="42"/>
                      <a:pt x="369" y="41"/>
                      <a:pt x="367" y="41"/>
                    </a:cubicBezTo>
                    <a:cubicBezTo>
                      <a:pt x="367" y="44"/>
                      <a:pt x="357" y="47"/>
                      <a:pt x="352" y="45"/>
                    </a:cubicBezTo>
                    <a:cubicBezTo>
                      <a:pt x="352" y="47"/>
                      <a:pt x="356" y="46"/>
                      <a:pt x="358" y="47"/>
                    </a:cubicBezTo>
                    <a:cubicBezTo>
                      <a:pt x="351" y="53"/>
                      <a:pt x="342" y="57"/>
                      <a:pt x="331" y="54"/>
                    </a:cubicBezTo>
                    <a:cubicBezTo>
                      <a:pt x="331" y="57"/>
                      <a:pt x="333" y="58"/>
                      <a:pt x="336" y="57"/>
                    </a:cubicBezTo>
                    <a:cubicBezTo>
                      <a:pt x="335" y="62"/>
                      <a:pt x="329" y="60"/>
                      <a:pt x="326" y="62"/>
                    </a:cubicBezTo>
                    <a:cubicBezTo>
                      <a:pt x="316" y="66"/>
                      <a:pt x="308" y="73"/>
                      <a:pt x="302" y="80"/>
                    </a:cubicBezTo>
                    <a:cubicBezTo>
                      <a:pt x="302" y="85"/>
                      <a:pt x="305" y="82"/>
                      <a:pt x="308" y="82"/>
                    </a:cubicBezTo>
                    <a:cubicBezTo>
                      <a:pt x="307" y="86"/>
                      <a:pt x="305" y="89"/>
                      <a:pt x="304" y="92"/>
                    </a:cubicBezTo>
                    <a:cubicBezTo>
                      <a:pt x="315" y="89"/>
                      <a:pt x="324" y="96"/>
                      <a:pt x="328" y="103"/>
                    </a:cubicBezTo>
                    <a:cubicBezTo>
                      <a:pt x="333" y="104"/>
                      <a:pt x="336" y="102"/>
                      <a:pt x="341" y="102"/>
                    </a:cubicBezTo>
                    <a:cubicBezTo>
                      <a:pt x="339" y="105"/>
                      <a:pt x="339" y="110"/>
                      <a:pt x="336" y="113"/>
                    </a:cubicBezTo>
                    <a:cubicBezTo>
                      <a:pt x="336" y="115"/>
                      <a:pt x="342" y="112"/>
                      <a:pt x="341" y="115"/>
                    </a:cubicBezTo>
                    <a:cubicBezTo>
                      <a:pt x="341" y="119"/>
                      <a:pt x="336" y="116"/>
                      <a:pt x="335" y="115"/>
                    </a:cubicBezTo>
                    <a:cubicBezTo>
                      <a:pt x="334" y="119"/>
                      <a:pt x="336" y="122"/>
                      <a:pt x="338" y="125"/>
                    </a:cubicBezTo>
                    <a:cubicBezTo>
                      <a:pt x="346" y="124"/>
                      <a:pt x="351" y="117"/>
                      <a:pt x="351" y="105"/>
                    </a:cubicBezTo>
                    <a:cubicBezTo>
                      <a:pt x="360" y="101"/>
                      <a:pt x="370" y="97"/>
                      <a:pt x="375" y="89"/>
                    </a:cubicBezTo>
                    <a:cubicBezTo>
                      <a:pt x="375" y="84"/>
                      <a:pt x="370" y="86"/>
                      <a:pt x="370" y="82"/>
                    </a:cubicBezTo>
                    <a:cubicBezTo>
                      <a:pt x="374" y="81"/>
                      <a:pt x="382" y="75"/>
                      <a:pt x="378" y="71"/>
                    </a:cubicBezTo>
                    <a:cubicBezTo>
                      <a:pt x="381" y="69"/>
                      <a:pt x="385" y="67"/>
                      <a:pt x="385" y="62"/>
                    </a:cubicBezTo>
                    <a:cubicBezTo>
                      <a:pt x="393" y="61"/>
                      <a:pt x="397" y="65"/>
                      <a:pt x="406" y="64"/>
                    </a:cubicBezTo>
                    <a:cubicBezTo>
                      <a:pt x="408" y="66"/>
                      <a:pt x="407" y="71"/>
                      <a:pt x="413" y="70"/>
                    </a:cubicBezTo>
                    <a:cubicBezTo>
                      <a:pt x="409" y="75"/>
                      <a:pt x="414" y="80"/>
                      <a:pt x="406" y="82"/>
                    </a:cubicBezTo>
                    <a:cubicBezTo>
                      <a:pt x="418" y="89"/>
                      <a:pt x="426" y="79"/>
                      <a:pt x="435" y="73"/>
                    </a:cubicBezTo>
                    <a:cubicBezTo>
                      <a:pt x="433" y="81"/>
                      <a:pt x="443" y="89"/>
                      <a:pt x="435" y="95"/>
                    </a:cubicBezTo>
                    <a:cubicBezTo>
                      <a:pt x="435" y="96"/>
                      <a:pt x="436" y="97"/>
                      <a:pt x="436" y="98"/>
                    </a:cubicBezTo>
                    <a:cubicBezTo>
                      <a:pt x="438" y="100"/>
                      <a:pt x="440" y="97"/>
                      <a:pt x="439" y="102"/>
                    </a:cubicBezTo>
                    <a:cubicBezTo>
                      <a:pt x="444" y="102"/>
                      <a:pt x="446" y="105"/>
                      <a:pt x="450" y="105"/>
                    </a:cubicBezTo>
                    <a:cubicBezTo>
                      <a:pt x="445" y="110"/>
                      <a:pt x="440" y="108"/>
                      <a:pt x="434" y="112"/>
                    </a:cubicBezTo>
                    <a:cubicBezTo>
                      <a:pt x="438" y="114"/>
                      <a:pt x="444" y="109"/>
                      <a:pt x="448" y="108"/>
                    </a:cubicBezTo>
                    <a:cubicBezTo>
                      <a:pt x="448" y="110"/>
                      <a:pt x="447" y="110"/>
                      <a:pt x="447" y="112"/>
                    </a:cubicBezTo>
                    <a:cubicBezTo>
                      <a:pt x="449" y="111"/>
                      <a:pt x="450" y="110"/>
                      <a:pt x="454" y="111"/>
                    </a:cubicBezTo>
                    <a:cubicBezTo>
                      <a:pt x="453" y="115"/>
                      <a:pt x="451" y="123"/>
                      <a:pt x="444" y="124"/>
                    </a:cubicBezTo>
                    <a:cubicBezTo>
                      <a:pt x="442" y="125"/>
                      <a:pt x="442" y="123"/>
                      <a:pt x="440" y="123"/>
                    </a:cubicBezTo>
                    <a:cubicBezTo>
                      <a:pt x="431" y="127"/>
                      <a:pt x="427" y="135"/>
                      <a:pt x="419" y="132"/>
                    </a:cubicBezTo>
                    <a:cubicBezTo>
                      <a:pt x="414" y="130"/>
                      <a:pt x="406" y="132"/>
                      <a:pt x="400" y="131"/>
                    </a:cubicBezTo>
                    <a:cubicBezTo>
                      <a:pt x="389" y="132"/>
                      <a:pt x="385" y="144"/>
                      <a:pt x="373" y="141"/>
                    </a:cubicBezTo>
                    <a:cubicBezTo>
                      <a:pt x="371" y="144"/>
                      <a:pt x="377" y="141"/>
                      <a:pt x="376" y="144"/>
                    </a:cubicBezTo>
                    <a:cubicBezTo>
                      <a:pt x="385" y="141"/>
                      <a:pt x="392" y="134"/>
                      <a:pt x="406" y="138"/>
                    </a:cubicBezTo>
                    <a:cubicBezTo>
                      <a:pt x="405" y="143"/>
                      <a:pt x="397" y="142"/>
                      <a:pt x="392" y="143"/>
                    </a:cubicBezTo>
                    <a:cubicBezTo>
                      <a:pt x="393" y="146"/>
                      <a:pt x="397" y="144"/>
                      <a:pt x="400" y="144"/>
                    </a:cubicBezTo>
                    <a:cubicBezTo>
                      <a:pt x="391" y="153"/>
                      <a:pt x="405" y="158"/>
                      <a:pt x="412" y="158"/>
                    </a:cubicBezTo>
                    <a:cubicBezTo>
                      <a:pt x="410" y="165"/>
                      <a:pt x="401" y="162"/>
                      <a:pt x="397" y="164"/>
                    </a:cubicBezTo>
                    <a:cubicBezTo>
                      <a:pt x="392" y="166"/>
                      <a:pt x="391" y="170"/>
                      <a:pt x="386" y="170"/>
                    </a:cubicBezTo>
                    <a:cubicBezTo>
                      <a:pt x="386" y="168"/>
                      <a:pt x="385" y="168"/>
                      <a:pt x="385" y="165"/>
                    </a:cubicBezTo>
                    <a:cubicBezTo>
                      <a:pt x="389" y="163"/>
                      <a:pt x="392" y="161"/>
                      <a:pt x="395" y="160"/>
                    </a:cubicBezTo>
                    <a:cubicBezTo>
                      <a:pt x="382" y="161"/>
                      <a:pt x="366" y="167"/>
                      <a:pt x="358" y="176"/>
                    </a:cubicBezTo>
                    <a:cubicBezTo>
                      <a:pt x="358" y="179"/>
                      <a:pt x="362" y="180"/>
                      <a:pt x="359" y="182"/>
                    </a:cubicBezTo>
                    <a:cubicBezTo>
                      <a:pt x="356" y="181"/>
                      <a:pt x="355" y="182"/>
                      <a:pt x="348" y="183"/>
                    </a:cubicBezTo>
                    <a:cubicBezTo>
                      <a:pt x="349" y="184"/>
                      <a:pt x="350" y="184"/>
                      <a:pt x="350" y="186"/>
                    </a:cubicBezTo>
                    <a:cubicBezTo>
                      <a:pt x="340" y="186"/>
                      <a:pt x="337" y="192"/>
                      <a:pt x="333" y="197"/>
                    </a:cubicBezTo>
                    <a:cubicBezTo>
                      <a:pt x="330" y="197"/>
                      <a:pt x="332" y="194"/>
                      <a:pt x="332" y="192"/>
                    </a:cubicBezTo>
                    <a:cubicBezTo>
                      <a:pt x="331" y="199"/>
                      <a:pt x="329" y="204"/>
                      <a:pt x="325" y="207"/>
                    </a:cubicBezTo>
                    <a:cubicBezTo>
                      <a:pt x="324" y="206"/>
                      <a:pt x="327" y="202"/>
                      <a:pt x="325" y="198"/>
                    </a:cubicBezTo>
                    <a:cubicBezTo>
                      <a:pt x="323" y="204"/>
                      <a:pt x="322" y="208"/>
                      <a:pt x="323" y="215"/>
                    </a:cubicBezTo>
                    <a:cubicBezTo>
                      <a:pt x="321" y="212"/>
                      <a:pt x="319" y="215"/>
                      <a:pt x="322" y="215"/>
                    </a:cubicBezTo>
                    <a:cubicBezTo>
                      <a:pt x="319" y="218"/>
                      <a:pt x="314" y="224"/>
                      <a:pt x="310" y="226"/>
                    </a:cubicBezTo>
                    <a:cubicBezTo>
                      <a:pt x="302" y="230"/>
                      <a:pt x="288" y="236"/>
                      <a:pt x="286" y="244"/>
                    </a:cubicBezTo>
                    <a:cubicBezTo>
                      <a:pt x="283" y="254"/>
                      <a:pt x="291" y="270"/>
                      <a:pt x="284" y="280"/>
                    </a:cubicBezTo>
                    <a:cubicBezTo>
                      <a:pt x="282" y="280"/>
                      <a:pt x="280" y="280"/>
                      <a:pt x="279" y="280"/>
                    </a:cubicBezTo>
                    <a:cubicBezTo>
                      <a:pt x="277" y="272"/>
                      <a:pt x="274" y="263"/>
                      <a:pt x="273" y="251"/>
                    </a:cubicBezTo>
                    <a:cubicBezTo>
                      <a:pt x="261" y="252"/>
                      <a:pt x="241" y="242"/>
                      <a:pt x="243" y="257"/>
                    </a:cubicBezTo>
                    <a:cubicBezTo>
                      <a:pt x="241" y="253"/>
                      <a:pt x="230" y="256"/>
                      <a:pt x="231" y="252"/>
                    </a:cubicBezTo>
                    <a:cubicBezTo>
                      <a:pt x="218" y="249"/>
                      <a:pt x="207" y="259"/>
                      <a:pt x="197" y="266"/>
                    </a:cubicBezTo>
                    <a:cubicBezTo>
                      <a:pt x="200" y="273"/>
                      <a:pt x="196" y="280"/>
                      <a:pt x="194" y="286"/>
                    </a:cubicBezTo>
                    <a:cubicBezTo>
                      <a:pt x="193" y="286"/>
                      <a:pt x="194" y="284"/>
                      <a:pt x="193" y="284"/>
                    </a:cubicBezTo>
                    <a:cubicBezTo>
                      <a:pt x="189" y="295"/>
                      <a:pt x="192" y="307"/>
                      <a:pt x="197" y="318"/>
                    </a:cubicBezTo>
                    <a:cubicBezTo>
                      <a:pt x="200" y="318"/>
                      <a:pt x="203" y="318"/>
                      <a:pt x="203" y="321"/>
                    </a:cubicBezTo>
                    <a:cubicBezTo>
                      <a:pt x="208" y="320"/>
                      <a:pt x="213" y="319"/>
                      <a:pt x="219" y="319"/>
                    </a:cubicBezTo>
                    <a:cubicBezTo>
                      <a:pt x="222" y="315"/>
                      <a:pt x="227" y="313"/>
                      <a:pt x="227" y="305"/>
                    </a:cubicBezTo>
                    <a:cubicBezTo>
                      <a:pt x="232" y="303"/>
                      <a:pt x="241" y="298"/>
                      <a:pt x="246" y="303"/>
                    </a:cubicBezTo>
                    <a:cubicBezTo>
                      <a:pt x="245" y="310"/>
                      <a:pt x="240" y="313"/>
                      <a:pt x="238" y="321"/>
                    </a:cubicBezTo>
                    <a:cubicBezTo>
                      <a:pt x="239" y="316"/>
                      <a:pt x="235" y="319"/>
                      <a:pt x="237" y="323"/>
                    </a:cubicBezTo>
                    <a:cubicBezTo>
                      <a:pt x="235" y="327"/>
                      <a:pt x="235" y="332"/>
                      <a:pt x="232" y="335"/>
                    </a:cubicBezTo>
                    <a:cubicBezTo>
                      <a:pt x="240" y="337"/>
                      <a:pt x="255" y="331"/>
                      <a:pt x="261" y="339"/>
                    </a:cubicBezTo>
                    <a:cubicBezTo>
                      <a:pt x="256" y="353"/>
                      <a:pt x="252" y="369"/>
                      <a:pt x="263" y="377"/>
                    </a:cubicBezTo>
                    <a:cubicBezTo>
                      <a:pt x="276" y="374"/>
                      <a:pt x="285" y="371"/>
                      <a:pt x="291" y="382"/>
                    </a:cubicBezTo>
                    <a:cubicBezTo>
                      <a:pt x="291" y="375"/>
                      <a:pt x="300" y="371"/>
                      <a:pt x="301" y="363"/>
                    </a:cubicBezTo>
                    <a:cubicBezTo>
                      <a:pt x="306" y="366"/>
                      <a:pt x="315" y="359"/>
                      <a:pt x="321" y="356"/>
                    </a:cubicBezTo>
                    <a:cubicBezTo>
                      <a:pt x="322" y="360"/>
                      <a:pt x="318" y="361"/>
                      <a:pt x="318" y="364"/>
                    </a:cubicBezTo>
                    <a:cubicBezTo>
                      <a:pt x="321" y="365"/>
                      <a:pt x="328" y="362"/>
                      <a:pt x="328" y="358"/>
                    </a:cubicBezTo>
                    <a:cubicBezTo>
                      <a:pt x="329" y="362"/>
                      <a:pt x="337" y="360"/>
                      <a:pt x="336" y="367"/>
                    </a:cubicBezTo>
                    <a:cubicBezTo>
                      <a:pt x="351" y="369"/>
                      <a:pt x="356" y="367"/>
                      <a:pt x="368" y="366"/>
                    </a:cubicBezTo>
                    <a:cubicBezTo>
                      <a:pt x="368" y="367"/>
                      <a:pt x="366" y="367"/>
                      <a:pt x="365" y="367"/>
                    </a:cubicBezTo>
                    <a:cubicBezTo>
                      <a:pt x="365" y="369"/>
                      <a:pt x="368" y="368"/>
                      <a:pt x="367" y="371"/>
                    </a:cubicBezTo>
                    <a:cubicBezTo>
                      <a:pt x="370" y="368"/>
                      <a:pt x="372" y="370"/>
                      <a:pt x="373" y="365"/>
                    </a:cubicBezTo>
                    <a:cubicBezTo>
                      <a:pt x="377" y="365"/>
                      <a:pt x="374" y="372"/>
                      <a:pt x="370" y="370"/>
                    </a:cubicBezTo>
                    <a:cubicBezTo>
                      <a:pt x="371" y="372"/>
                      <a:pt x="373" y="372"/>
                      <a:pt x="375" y="373"/>
                    </a:cubicBezTo>
                    <a:cubicBezTo>
                      <a:pt x="376" y="377"/>
                      <a:pt x="372" y="376"/>
                      <a:pt x="372" y="379"/>
                    </a:cubicBezTo>
                    <a:cubicBezTo>
                      <a:pt x="378" y="379"/>
                      <a:pt x="387" y="380"/>
                      <a:pt x="387" y="388"/>
                    </a:cubicBezTo>
                    <a:cubicBezTo>
                      <a:pt x="395" y="401"/>
                      <a:pt x="415" y="388"/>
                      <a:pt x="422" y="406"/>
                    </a:cubicBezTo>
                    <a:cubicBezTo>
                      <a:pt x="423" y="405"/>
                      <a:pt x="423" y="405"/>
                      <a:pt x="425" y="405"/>
                    </a:cubicBezTo>
                    <a:cubicBezTo>
                      <a:pt x="425" y="413"/>
                      <a:pt x="431" y="419"/>
                      <a:pt x="430" y="426"/>
                    </a:cubicBezTo>
                    <a:cubicBezTo>
                      <a:pt x="427" y="428"/>
                      <a:pt x="424" y="430"/>
                      <a:pt x="423" y="433"/>
                    </a:cubicBezTo>
                    <a:cubicBezTo>
                      <a:pt x="424" y="436"/>
                      <a:pt x="426" y="433"/>
                      <a:pt x="428" y="433"/>
                    </a:cubicBezTo>
                    <a:cubicBezTo>
                      <a:pt x="423" y="430"/>
                      <a:pt x="429" y="431"/>
                      <a:pt x="430" y="429"/>
                    </a:cubicBezTo>
                    <a:cubicBezTo>
                      <a:pt x="434" y="430"/>
                      <a:pt x="436" y="431"/>
                      <a:pt x="439" y="432"/>
                    </a:cubicBezTo>
                    <a:cubicBezTo>
                      <a:pt x="440" y="435"/>
                      <a:pt x="438" y="435"/>
                      <a:pt x="438" y="437"/>
                    </a:cubicBezTo>
                    <a:cubicBezTo>
                      <a:pt x="437" y="438"/>
                      <a:pt x="436" y="440"/>
                      <a:pt x="433" y="439"/>
                    </a:cubicBezTo>
                    <a:cubicBezTo>
                      <a:pt x="433" y="441"/>
                      <a:pt x="435" y="441"/>
                      <a:pt x="434" y="444"/>
                    </a:cubicBezTo>
                    <a:cubicBezTo>
                      <a:pt x="436" y="442"/>
                      <a:pt x="437" y="439"/>
                      <a:pt x="439" y="438"/>
                    </a:cubicBezTo>
                    <a:cubicBezTo>
                      <a:pt x="443" y="428"/>
                      <a:pt x="454" y="440"/>
                      <a:pt x="459" y="440"/>
                    </a:cubicBezTo>
                    <a:cubicBezTo>
                      <a:pt x="459" y="441"/>
                      <a:pt x="459" y="441"/>
                      <a:pt x="459" y="442"/>
                    </a:cubicBezTo>
                    <a:cubicBezTo>
                      <a:pt x="462" y="443"/>
                      <a:pt x="458" y="450"/>
                      <a:pt x="460" y="448"/>
                    </a:cubicBezTo>
                    <a:cubicBezTo>
                      <a:pt x="461" y="447"/>
                      <a:pt x="461" y="445"/>
                      <a:pt x="462" y="445"/>
                    </a:cubicBezTo>
                    <a:cubicBezTo>
                      <a:pt x="462" y="446"/>
                      <a:pt x="465" y="446"/>
                      <a:pt x="465" y="445"/>
                    </a:cubicBezTo>
                    <a:cubicBezTo>
                      <a:pt x="465" y="444"/>
                      <a:pt x="465" y="444"/>
                      <a:pt x="466" y="444"/>
                    </a:cubicBezTo>
                    <a:cubicBezTo>
                      <a:pt x="471" y="449"/>
                      <a:pt x="478" y="445"/>
                      <a:pt x="483" y="447"/>
                    </a:cubicBezTo>
                    <a:cubicBezTo>
                      <a:pt x="492" y="449"/>
                      <a:pt x="495" y="462"/>
                      <a:pt x="507" y="461"/>
                    </a:cubicBezTo>
                    <a:cubicBezTo>
                      <a:pt x="517" y="471"/>
                      <a:pt x="510" y="492"/>
                      <a:pt x="500" y="496"/>
                    </a:cubicBezTo>
                    <a:cubicBezTo>
                      <a:pt x="500" y="501"/>
                      <a:pt x="496" y="503"/>
                      <a:pt x="496" y="507"/>
                    </a:cubicBezTo>
                    <a:cubicBezTo>
                      <a:pt x="494" y="508"/>
                      <a:pt x="493" y="507"/>
                      <a:pt x="493" y="505"/>
                    </a:cubicBezTo>
                    <a:cubicBezTo>
                      <a:pt x="488" y="520"/>
                      <a:pt x="496" y="546"/>
                      <a:pt x="484" y="555"/>
                    </a:cubicBezTo>
                    <a:cubicBezTo>
                      <a:pt x="484" y="558"/>
                      <a:pt x="484" y="560"/>
                      <a:pt x="484" y="562"/>
                    </a:cubicBezTo>
                    <a:cubicBezTo>
                      <a:pt x="482" y="563"/>
                      <a:pt x="479" y="564"/>
                      <a:pt x="479" y="568"/>
                    </a:cubicBezTo>
                    <a:cubicBezTo>
                      <a:pt x="471" y="567"/>
                      <a:pt x="466" y="569"/>
                      <a:pt x="463" y="573"/>
                    </a:cubicBezTo>
                    <a:cubicBezTo>
                      <a:pt x="457" y="570"/>
                      <a:pt x="452" y="582"/>
                      <a:pt x="448" y="581"/>
                    </a:cubicBezTo>
                    <a:cubicBezTo>
                      <a:pt x="451" y="598"/>
                      <a:pt x="445" y="605"/>
                      <a:pt x="440" y="617"/>
                    </a:cubicBezTo>
                    <a:cubicBezTo>
                      <a:pt x="438" y="616"/>
                      <a:pt x="441" y="613"/>
                      <a:pt x="441" y="611"/>
                    </a:cubicBezTo>
                    <a:cubicBezTo>
                      <a:pt x="437" y="612"/>
                      <a:pt x="436" y="616"/>
                      <a:pt x="434" y="620"/>
                    </a:cubicBezTo>
                    <a:cubicBezTo>
                      <a:pt x="435" y="621"/>
                      <a:pt x="436" y="619"/>
                      <a:pt x="437" y="620"/>
                    </a:cubicBezTo>
                    <a:cubicBezTo>
                      <a:pt x="434" y="627"/>
                      <a:pt x="430" y="634"/>
                      <a:pt x="426" y="640"/>
                    </a:cubicBezTo>
                    <a:cubicBezTo>
                      <a:pt x="418" y="640"/>
                      <a:pt x="413" y="636"/>
                      <a:pt x="406" y="635"/>
                    </a:cubicBezTo>
                    <a:cubicBezTo>
                      <a:pt x="407" y="639"/>
                      <a:pt x="412" y="639"/>
                      <a:pt x="414" y="641"/>
                    </a:cubicBezTo>
                    <a:cubicBezTo>
                      <a:pt x="412" y="647"/>
                      <a:pt x="417" y="647"/>
                      <a:pt x="419" y="650"/>
                    </a:cubicBezTo>
                    <a:cubicBezTo>
                      <a:pt x="417" y="661"/>
                      <a:pt x="408" y="664"/>
                      <a:pt x="394" y="663"/>
                    </a:cubicBezTo>
                    <a:cubicBezTo>
                      <a:pt x="396" y="666"/>
                      <a:pt x="398" y="669"/>
                      <a:pt x="397" y="675"/>
                    </a:cubicBezTo>
                    <a:cubicBezTo>
                      <a:pt x="392" y="675"/>
                      <a:pt x="387" y="676"/>
                      <a:pt x="384" y="674"/>
                    </a:cubicBezTo>
                    <a:cubicBezTo>
                      <a:pt x="384" y="679"/>
                      <a:pt x="387" y="681"/>
                      <a:pt x="388" y="683"/>
                    </a:cubicBezTo>
                    <a:cubicBezTo>
                      <a:pt x="391" y="684"/>
                      <a:pt x="389" y="680"/>
                      <a:pt x="392" y="681"/>
                    </a:cubicBezTo>
                    <a:cubicBezTo>
                      <a:pt x="393" y="683"/>
                      <a:pt x="395" y="684"/>
                      <a:pt x="394" y="687"/>
                    </a:cubicBezTo>
                    <a:cubicBezTo>
                      <a:pt x="392" y="687"/>
                      <a:pt x="392" y="685"/>
                      <a:pt x="389" y="686"/>
                    </a:cubicBezTo>
                    <a:cubicBezTo>
                      <a:pt x="392" y="687"/>
                      <a:pt x="391" y="689"/>
                      <a:pt x="388" y="690"/>
                    </a:cubicBezTo>
                    <a:cubicBezTo>
                      <a:pt x="389" y="693"/>
                      <a:pt x="391" y="695"/>
                      <a:pt x="390" y="699"/>
                    </a:cubicBezTo>
                    <a:cubicBezTo>
                      <a:pt x="385" y="698"/>
                      <a:pt x="384" y="702"/>
                      <a:pt x="383" y="705"/>
                    </a:cubicBezTo>
                    <a:cubicBezTo>
                      <a:pt x="384" y="712"/>
                      <a:pt x="397" y="708"/>
                      <a:pt x="395" y="718"/>
                    </a:cubicBezTo>
                    <a:cubicBezTo>
                      <a:pt x="392" y="720"/>
                      <a:pt x="389" y="723"/>
                      <a:pt x="391" y="728"/>
                    </a:cubicBezTo>
                    <a:cubicBezTo>
                      <a:pt x="387" y="727"/>
                      <a:pt x="389" y="731"/>
                      <a:pt x="386" y="731"/>
                    </a:cubicBezTo>
                    <a:cubicBezTo>
                      <a:pt x="388" y="735"/>
                      <a:pt x="390" y="739"/>
                      <a:pt x="395" y="741"/>
                    </a:cubicBezTo>
                    <a:cubicBezTo>
                      <a:pt x="394" y="742"/>
                      <a:pt x="390" y="741"/>
                      <a:pt x="388" y="743"/>
                    </a:cubicBezTo>
                    <a:cubicBezTo>
                      <a:pt x="387" y="743"/>
                      <a:pt x="387" y="744"/>
                      <a:pt x="385" y="743"/>
                    </a:cubicBezTo>
                    <a:cubicBezTo>
                      <a:pt x="384" y="746"/>
                      <a:pt x="388" y="749"/>
                      <a:pt x="385" y="750"/>
                    </a:cubicBezTo>
                    <a:cubicBezTo>
                      <a:pt x="385" y="750"/>
                      <a:pt x="385" y="750"/>
                      <a:pt x="384" y="750"/>
                    </a:cubicBezTo>
                    <a:cubicBezTo>
                      <a:pt x="380" y="750"/>
                      <a:pt x="381" y="753"/>
                      <a:pt x="377" y="751"/>
                    </a:cubicBezTo>
                    <a:cubicBezTo>
                      <a:pt x="376" y="748"/>
                      <a:pt x="372" y="745"/>
                      <a:pt x="374" y="743"/>
                    </a:cubicBezTo>
                    <a:cubicBezTo>
                      <a:pt x="373" y="743"/>
                      <a:pt x="372" y="744"/>
                      <a:pt x="370" y="743"/>
                    </a:cubicBezTo>
                    <a:cubicBezTo>
                      <a:pt x="372" y="738"/>
                      <a:pt x="367" y="737"/>
                      <a:pt x="364" y="734"/>
                    </a:cubicBezTo>
                    <a:cubicBezTo>
                      <a:pt x="362" y="734"/>
                      <a:pt x="365" y="738"/>
                      <a:pt x="361" y="737"/>
                    </a:cubicBezTo>
                    <a:cubicBezTo>
                      <a:pt x="364" y="735"/>
                      <a:pt x="358" y="732"/>
                      <a:pt x="362" y="731"/>
                    </a:cubicBezTo>
                    <a:cubicBezTo>
                      <a:pt x="362" y="730"/>
                      <a:pt x="360" y="730"/>
                      <a:pt x="360" y="728"/>
                    </a:cubicBezTo>
                    <a:cubicBezTo>
                      <a:pt x="359" y="729"/>
                      <a:pt x="359" y="730"/>
                      <a:pt x="358" y="732"/>
                    </a:cubicBezTo>
                    <a:cubicBezTo>
                      <a:pt x="356" y="732"/>
                      <a:pt x="358" y="729"/>
                      <a:pt x="358" y="728"/>
                    </a:cubicBezTo>
                    <a:cubicBezTo>
                      <a:pt x="358" y="726"/>
                      <a:pt x="356" y="729"/>
                      <a:pt x="355" y="726"/>
                    </a:cubicBezTo>
                    <a:cubicBezTo>
                      <a:pt x="358" y="725"/>
                      <a:pt x="354" y="723"/>
                      <a:pt x="355" y="720"/>
                    </a:cubicBezTo>
                    <a:cubicBezTo>
                      <a:pt x="353" y="721"/>
                      <a:pt x="352" y="720"/>
                      <a:pt x="351" y="719"/>
                    </a:cubicBezTo>
                    <a:cubicBezTo>
                      <a:pt x="351" y="719"/>
                      <a:pt x="351" y="718"/>
                      <a:pt x="351" y="718"/>
                    </a:cubicBezTo>
                    <a:cubicBezTo>
                      <a:pt x="353" y="716"/>
                      <a:pt x="352" y="718"/>
                      <a:pt x="355" y="718"/>
                    </a:cubicBezTo>
                    <a:cubicBezTo>
                      <a:pt x="354" y="713"/>
                      <a:pt x="356" y="710"/>
                      <a:pt x="350" y="709"/>
                    </a:cubicBezTo>
                    <a:cubicBezTo>
                      <a:pt x="350" y="708"/>
                      <a:pt x="349" y="708"/>
                      <a:pt x="348" y="708"/>
                    </a:cubicBezTo>
                    <a:cubicBezTo>
                      <a:pt x="348" y="707"/>
                      <a:pt x="350" y="706"/>
                      <a:pt x="350" y="705"/>
                    </a:cubicBezTo>
                    <a:cubicBezTo>
                      <a:pt x="354" y="704"/>
                      <a:pt x="352" y="708"/>
                      <a:pt x="355" y="708"/>
                    </a:cubicBezTo>
                    <a:cubicBezTo>
                      <a:pt x="353" y="703"/>
                      <a:pt x="356" y="701"/>
                      <a:pt x="353" y="698"/>
                    </a:cubicBezTo>
                    <a:cubicBezTo>
                      <a:pt x="353" y="698"/>
                      <a:pt x="352" y="697"/>
                      <a:pt x="352" y="697"/>
                    </a:cubicBezTo>
                    <a:cubicBezTo>
                      <a:pt x="352" y="693"/>
                      <a:pt x="351" y="682"/>
                      <a:pt x="347" y="679"/>
                    </a:cubicBezTo>
                    <a:cubicBezTo>
                      <a:pt x="344" y="683"/>
                      <a:pt x="346" y="684"/>
                      <a:pt x="348" y="690"/>
                    </a:cubicBezTo>
                    <a:cubicBezTo>
                      <a:pt x="344" y="689"/>
                      <a:pt x="340" y="682"/>
                      <a:pt x="344" y="679"/>
                    </a:cubicBezTo>
                    <a:cubicBezTo>
                      <a:pt x="340" y="677"/>
                      <a:pt x="340" y="670"/>
                      <a:pt x="341" y="666"/>
                    </a:cubicBezTo>
                    <a:cubicBezTo>
                      <a:pt x="341" y="662"/>
                      <a:pt x="338" y="663"/>
                      <a:pt x="337" y="660"/>
                    </a:cubicBezTo>
                    <a:cubicBezTo>
                      <a:pt x="340" y="627"/>
                      <a:pt x="331" y="599"/>
                      <a:pt x="334" y="563"/>
                    </a:cubicBezTo>
                    <a:cubicBezTo>
                      <a:pt x="335" y="561"/>
                      <a:pt x="335" y="553"/>
                      <a:pt x="334" y="551"/>
                    </a:cubicBezTo>
                    <a:cubicBezTo>
                      <a:pt x="331" y="529"/>
                      <a:pt x="306" y="530"/>
                      <a:pt x="296" y="516"/>
                    </a:cubicBezTo>
                    <a:cubicBezTo>
                      <a:pt x="296" y="514"/>
                      <a:pt x="296" y="513"/>
                      <a:pt x="296" y="511"/>
                    </a:cubicBezTo>
                    <a:cubicBezTo>
                      <a:pt x="286" y="497"/>
                      <a:pt x="282" y="477"/>
                      <a:pt x="268" y="467"/>
                    </a:cubicBezTo>
                    <a:cubicBezTo>
                      <a:pt x="269" y="462"/>
                      <a:pt x="267" y="461"/>
                      <a:pt x="265" y="458"/>
                    </a:cubicBezTo>
                    <a:cubicBezTo>
                      <a:pt x="266" y="453"/>
                      <a:pt x="271" y="452"/>
                      <a:pt x="273" y="448"/>
                    </a:cubicBezTo>
                    <a:cubicBezTo>
                      <a:pt x="272" y="448"/>
                      <a:pt x="270" y="445"/>
                      <a:pt x="267" y="444"/>
                    </a:cubicBezTo>
                    <a:cubicBezTo>
                      <a:pt x="267" y="430"/>
                      <a:pt x="277" y="427"/>
                      <a:pt x="280" y="415"/>
                    </a:cubicBezTo>
                    <a:cubicBezTo>
                      <a:pt x="293" y="412"/>
                      <a:pt x="286" y="382"/>
                      <a:pt x="278" y="377"/>
                    </a:cubicBezTo>
                    <a:cubicBezTo>
                      <a:pt x="275" y="377"/>
                      <a:pt x="275" y="380"/>
                      <a:pt x="272" y="381"/>
                    </a:cubicBezTo>
                    <a:cubicBezTo>
                      <a:pt x="272" y="383"/>
                      <a:pt x="272" y="384"/>
                      <a:pt x="274" y="384"/>
                    </a:cubicBezTo>
                    <a:cubicBezTo>
                      <a:pt x="274" y="386"/>
                      <a:pt x="271" y="385"/>
                      <a:pt x="271" y="387"/>
                    </a:cubicBezTo>
                    <a:cubicBezTo>
                      <a:pt x="263" y="380"/>
                      <a:pt x="253" y="382"/>
                      <a:pt x="249" y="370"/>
                    </a:cubicBezTo>
                    <a:cubicBezTo>
                      <a:pt x="248" y="372"/>
                      <a:pt x="247" y="372"/>
                      <a:pt x="244" y="371"/>
                    </a:cubicBezTo>
                    <a:cubicBezTo>
                      <a:pt x="247" y="359"/>
                      <a:pt x="235" y="358"/>
                      <a:pt x="237" y="351"/>
                    </a:cubicBezTo>
                    <a:cubicBezTo>
                      <a:pt x="221" y="352"/>
                      <a:pt x="211" y="340"/>
                      <a:pt x="201" y="333"/>
                    </a:cubicBezTo>
                    <a:cubicBezTo>
                      <a:pt x="198" y="334"/>
                      <a:pt x="195" y="335"/>
                      <a:pt x="192" y="336"/>
                    </a:cubicBezTo>
                    <a:cubicBezTo>
                      <a:pt x="175" y="330"/>
                      <a:pt x="158" y="324"/>
                      <a:pt x="148" y="311"/>
                    </a:cubicBezTo>
                    <a:cubicBezTo>
                      <a:pt x="154" y="300"/>
                      <a:pt x="145" y="283"/>
                      <a:pt x="135" y="277"/>
                    </a:cubicBezTo>
                    <a:cubicBezTo>
                      <a:pt x="135" y="275"/>
                      <a:pt x="136" y="274"/>
                      <a:pt x="137" y="272"/>
                    </a:cubicBezTo>
                    <a:cubicBezTo>
                      <a:pt x="132" y="269"/>
                      <a:pt x="130" y="259"/>
                      <a:pt x="125" y="259"/>
                    </a:cubicBezTo>
                    <a:cubicBezTo>
                      <a:pt x="124" y="256"/>
                      <a:pt x="126" y="249"/>
                      <a:pt x="125" y="243"/>
                    </a:cubicBezTo>
                    <a:cubicBezTo>
                      <a:pt x="123" y="242"/>
                      <a:pt x="120" y="241"/>
                      <a:pt x="118" y="239"/>
                    </a:cubicBezTo>
                    <a:cubicBezTo>
                      <a:pt x="115" y="243"/>
                      <a:pt x="119" y="250"/>
                      <a:pt x="118" y="255"/>
                    </a:cubicBezTo>
                    <a:cubicBezTo>
                      <a:pt x="119" y="254"/>
                      <a:pt x="122" y="253"/>
                      <a:pt x="121" y="256"/>
                    </a:cubicBezTo>
                    <a:cubicBezTo>
                      <a:pt x="121" y="256"/>
                      <a:pt x="120" y="255"/>
                      <a:pt x="120" y="255"/>
                    </a:cubicBezTo>
                    <a:cubicBezTo>
                      <a:pt x="118" y="264"/>
                      <a:pt x="128" y="270"/>
                      <a:pt x="126" y="283"/>
                    </a:cubicBezTo>
                    <a:cubicBezTo>
                      <a:pt x="127" y="287"/>
                      <a:pt x="129" y="284"/>
                      <a:pt x="131" y="287"/>
                    </a:cubicBezTo>
                    <a:cubicBezTo>
                      <a:pt x="132" y="290"/>
                      <a:pt x="130" y="292"/>
                      <a:pt x="129" y="293"/>
                    </a:cubicBezTo>
                    <a:cubicBezTo>
                      <a:pt x="127" y="286"/>
                      <a:pt x="115" y="283"/>
                      <a:pt x="121" y="274"/>
                    </a:cubicBezTo>
                    <a:cubicBezTo>
                      <a:pt x="119" y="269"/>
                      <a:pt x="110" y="270"/>
                      <a:pt x="110" y="263"/>
                    </a:cubicBezTo>
                    <a:cubicBezTo>
                      <a:pt x="112" y="264"/>
                      <a:pt x="114" y="263"/>
                      <a:pt x="115" y="263"/>
                    </a:cubicBezTo>
                    <a:cubicBezTo>
                      <a:pt x="114" y="252"/>
                      <a:pt x="106" y="247"/>
                      <a:pt x="109" y="233"/>
                    </a:cubicBezTo>
                    <a:cubicBezTo>
                      <a:pt x="99" y="227"/>
                      <a:pt x="93" y="214"/>
                      <a:pt x="94" y="201"/>
                    </a:cubicBezTo>
                    <a:cubicBezTo>
                      <a:pt x="97" y="200"/>
                      <a:pt x="95" y="194"/>
                      <a:pt x="95" y="191"/>
                    </a:cubicBezTo>
                    <a:cubicBezTo>
                      <a:pt x="101" y="176"/>
                      <a:pt x="108" y="163"/>
                      <a:pt x="120" y="155"/>
                    </a:cubicBezTo>
                    <a:cubicBezTo>
                      <a:pt x="117" y="153"/>
                      <a:pt x="120" y="142"/>
                      <a:pt x="125" y="142"/>
                    </a:cubicBezTo>
                    <a:cubicBezTo>
                      <a:pt x="121" y="139"/>
                      <a:pt x="118" y="135"/>
                      <a:pt x="117" y="129"/>
                    </a:cubicBezTo>
                    <a:cubicBezTo>
                      <a:pt x="119" y="127"/>
                      <a:pt x="124" y="129"/>
                      <a:pt x="126" y="127"/>
                    </a:cubicBezTo>
                    <a:cubicBezTo>
                      <a:pt x="126" y="125"/>
                      <a:pt x="123" y="127"/>
                      <a:pt x="121" y="126"/>
                    </a:cubicBezTo>
                    <a:cubicBezTo>
                      <a:pt x="123" y="124"/>
                      <a:pt x="121" y="119"/>
                      <a:pt x="125" y="119"/>
                    </a:cubicBezTo>
                    <a:cubicBezTo>
                      <a:pt x="125" y="118"/>
                      <a:pt x="123" y="118"/>
                      <a:pt x="121" y="118"/>
                    </a:cubicBezTo>
                    <a:cubicBezTo>
                      <a:pt x="121" y="114"/>
                      <a:pt x="125" y="116"/>
                      <a:pt x="125" y="113"/>
                    </a:cubicBezTo>
                    <a:cubicBezTo>
                      <a:pt x="122" y="111"/>
                      <a:pt x="124" y="113"/>
                      <a:pt x="120" y="114"/>
                    </a:cubicBezTo>
                    <a:cubicBezTo>
                      <a:pt x="120" y="110"/>
                      <a:pt x="121" y="108"/>
                      <a:pt x="125" y="109"/>
                    </a:cubicBezTo>
                    <a:cubicBezTo>
                      <a:pt x="126" y="105"/>
                      <a:pt x="125" y="105"/>
                      <a:pt x="126" y="102"/>
                    </a:cubicBezTo>
                    <a:cubicBezTo>
                      <a:pt x="124" y="103"/>
                      <a:pt x="123" y="106"/>
                      <a:pt x="123" y="101"/>
                    </a:cubicBezTo>
                    <a:cubicBezTo>
                      <a:pt x="121" y="102"/>
                      <a:pt x="122" y="105"/>
                      <a:pt x="118" y="105"/>
                    </a:cubicBezTo>
                    <a:cubicBezTo>
                      <a:pt x="119" y="101"/>
                      <a:pt x="117" y="103"/>
                      <a:pt x="117" y="105"/>
                    </a:cubicBezTo>
                    <a:cubicBezTo>
                      <a:pt x="114" y="103"/>
                      <a:pt x="118" y="101"/>
                      <a:pt x="119" y="99"/>
                    </a:cubicBezTo>
                    <a:cubicBezTo>
                      <a:pt x="116" y="97"/>
                      <a:pt x="119" y="95"/>
                      <a:pt x="120" y="94"/>
                    </a:cubicBezTo>
                    <a:cubicBezTo>
                      <a:pt x="119" y="91"/>
                      <a:pt x="117" y="99"/>
                      <a:pt x="116" y="95"/>
                    </a:cubicBezTo>
                    <a:cubicBezTo>
                      <a:pt x="121" y="89"/>
                      <a:pt x="112" y="80"/>
                      <a:pt x="117" y="75"/>
                    </a:cubicBezTo>
                    <a:cubicBezTo>
                      <a:pt x="109" y="77"/>
                      <a:pt x="100" y="75"/>
                      <a:pt x="93" y="73"/>
                    </a:cubicBezTo>
                    <a:cubicBezTo>
                      <a:pt x="95" y="69"/>
                      <a:pt x="87" y="72"/>
                      <a:pt x="86" y="71"/>
                    </a:cubicBezTo>
                    <a:cubicBezTo>
                      <a:pt x="80" y="77"/>
                      <a:pt x="69" y="77"/>
                      <a:pt x="60" y="80"/>
                    </a:cubicBezTo>
                    <a:cubicBezTo>
                      <a:pt x="63" y="75"/>
                      <a:pt x="72" y="73"/>
                      <a:pt x="79" y="70"/>
                    </a:cubicBezTo>
                    <a:cubicBezTo>
                      <a:pt x="67" y="67"/>
                      <a:pt x="61" y="78"/>
                      <a:pt x="50" y="79"/>
                    </a:cubicBezTo>
                    <a:cubicBezTo>
                      <a:pt x="48" y="80"/>
                      <a:pt x="53" y="81"/>
                      <a:pt x="50" y="83"/>
                    </a:cubicBezTo>
                    <a:cubicBezTo>
                      <a:pt x="32" y="87"/>
                      <a:pt x="20" y="97"/>
                      <a:pt x="0" y="99"/>
                    </a:cubicBezTo>
                    <a:cubicBezTo>
                      <a:pt x="9" y="92"/>
                      <a:pt x="24" y="91"/>
                      <a:pt x="32" y="84"/>
                    </a:cubicBezTo>
                    <a:cubicBezTo>
                      <a:pt x="30" y="82"/>
                      <a:pt x="26" y="81"/>
                      <a:pt x="25" y="84"/>
                    </a:cubicBezTo>
                    <a:cubicBezTo>
                      <a:pt x="24" y="78"/>
                      <a:pt x="17" y="82"/>
                      <a:pt x="16" y="85"/>
                    </a:cubicBezTo>
                    <a:cubicBezTo>
                      <a:pt x="14" y="83"/>
                      <a:pt x="14" y="84"/>
                      <a:pt x="12" y="83"/>
                    </a:cubicBezTo>
                    <a:cubicBezTo>
                      <a:pt x="16" y="81"/>
                      <a:pt x="19" y="78"/>
                      <a:pt x="22" y="74"/>
                    </a:cubicBezTo>
                    <a:cubicBezTo>
                      <a:pt x="17" y="74"/>
                      <a:pt x="16" y="77"/>
                      <a:pt x="12" y="77"/>
                    </a:cubicBezTo>
                    <a:cubicBezTo>
                      <a:pt x="11" y="70"/>
                      <a:pt x="15" y="70"/>
                      <a:pt x="21" y="71"/>
                    </a:cubicBezTo>
                    <a:cubicBezTo>
                      <a:pt x="20" y="69"/>
                      <a:pt x="15" y="71"/>
                      <a:pt x="15" y="69"/>
                    </a:cubicBezTo>
                    <a:cubicBezTo>
                      <a:pt x="24" y="56"/>
                      <a:pt x="46" y="62"/>
                      <a:pt x="56" y="50"/>
                    </a:cubicBezTo>
                    <a:cubicBezTo>
                      <a:pt x="52" y="54"/>
                      <a:pt x="45" y="50"/>
                      <a:pt x="38" y="51"/>
                    </a:cubicBezTo>
                    <a:cubicBezTo>
                      <a:pt x="37" y="48"/>
                      <a:pt x="39" y="47"/>
                      <a:pt x="42" y="47"/>
                    </a:cubicBezTo>
                    <a:cubicBezTo>
                      <a:pt x="42" y="46"/>
                      <a:pt x="38" y="47"/>
                      <a:pt x="38" y="46"/>
                    </a:cubicBezTo>
                    <a:cubicBezTo>
                      <a:pt x="45" y="44"/>
                      <a:pt x="51" y="41"/>
                      <a:pt x="60" y="41"/>
                    </a:cubicBezTo>
                    <a:cubicBezTo>
                      <a:pt x="60" y="42"/>
                      <a:pt x="59" y="42"/>
                      <a:pt x="59" y="43"/>
                    </a:cubicBezTo>
                    <a:cubicBezTo>
                      <a:pt x="62" y="43"/>
                      <a:pt x="64" y="43"/>
                      <a:pt x="67" y="43"/>
                    </a:cubicBezTo>
                    <a:cubicBezTo>
                      <a:pt x="69" y="42"/>
                      <a:pt x="67" y="38"/>
                      <a:pt x="70" y="39"/>
                    </a:cubicBezTo>
                    <a:cubicBezTo>
                      <a:pt x="69" y="38"/>
                      <a:pt x="67" y="38"/>
                      <a:pt x="66" y="38"/>
                    </a:cubicBezTo>
                    <a:cubicBezTo>
                      <a:pt x="66" y="36"/>
                      <a:pt x="68" y="32"/>
                      <a:pt x="64" y="32"/>
                    </a:cubicBezTo>
                    <a:cubicBezTo>
                      <a:pt x="85" y="26"/>
                      <a:pt x="110" y="14"/>
                      <a:pt x="136" y="19"/>
                    </a:cubicBezTo>
                    <a:cubicBezTo>
                      <a:pt x="151" y="21"/>
                      <a:pt x="167" y="22"/>
                      <a:pt x="180" y="24"/>
                    </a:cubicBezTo>
                    <a:cubicBezTo>
                      <a:pt x="177" y="28"/>
                      <a:pt x="184" y="28"/>
                      <a:pt x="187" y="29"/>
                    </a:cubicBezTo>
                    <a:cubicBezTo>
                      <a:pt x="195" y="22"/>
                      <a:pt x="205" y="27"/>
                      <a:pt x="216" y="23"/>
                    </a:cubicBezTo>
                    <a:cubicBezTo>
                      <a:pt x="213" y="25"/>
                      <a:pt x="224" y="21"/>
                      <a:pt x="229" y="21"/>
                    </a:cubicBezTo>
                    <a:cubicBezTo>
                      <a:pt x="230" y="23"/>
                      <a:pt x="228" y="23"/>
                      <a:pt x="228" y="25"/>
                    </a:cubicBezTo>
                    <a:cubicBezTo>
                      <a:pt x="231" y="26"/>
                      <a:pt x="232" y="24"/>
                      <a:pt x="234" y="23"/>
                    </a:cubicBezTo>
                    <a:cubicBezTo>
                      <a:pt x="234" y="23"/>
                      <a:pt x="235" y="23"/>
                      <a:pt x="236" y="23"/>
                    </a:cubicBezTo>
                    <a:cubicBezTo>
                      <a:pt x="236" y="25"/>
                      <a:pt x="235" y="25"/>
                      <a:pt x="235" y="26"/>
                    </a:cubicBezTo>
                    <a:cubicBezTo>
                      <a:pt x="236" y="27"/>
                      <a:pt x="236" y="26"/>
                      <a:pt x="237" y="25"/>
                    </a:cubicBezTo>
                    <a:cubicBezTo>
                      <a:pt x="248" y="22"/>
                      <a:pt x="257" y="29"/>
                      <a:pt x="268" y="30"/>
                    </a:cubicBezTo>
                    <a:cubicBezTo>
                      <a:pt x="266" y="32"/>
                      <a:pt x="263" y="32"/>
                      <a:pt x="261" y="33"/>
                    </a:cubicBezTo>
                    <a:cubicBezTo>
                      <a:pt x="266" y="39"/>
                      <a:pt x="280" y="31"/>
                      <a:pt x="286" y="36"/>
                    </a:cubicBezTo>
                    <a:cubicBezTo>
                      <a:pt x="287" y="39"/>
                      <a:pt x="282" y="37"/>
                      <a:pt x="283" y="39"/>
                    </a:cubicBezTo>
                    <a:cubicBezTo>
                      <a:pt x="283" y="42"/>
                      <a:pt x="285" y="38"/>
                      <a:pt x="287" y="39"/>
                    </a:cubicBezTo>
                    <a:cubicBezTo>
                      <a:pt x="287" y="36"/>
                      <a:pt x="289" y="35"/>
                      <a:pt x="288" y="31"/>
                    </a:cubicBezTo>
                    <a:cubicBezTo>
                      <a:pt x="291" y="32"/>
                      <a:pt x="292" y="30"/>
                      <a:pt x="294" y="29"/>
                    </a:cubicBezTo>
                    <a:cubicBezTo>
                      <a:pt x="297" y="28"/>
                      <a:pt x="299" y="28"/>
                      <a:pt x="303" y="28"/>
                    </a:cubicBezTo>
                    <a:cubicBezTo>
                      <a:pt x="303" y="30"/>
                      <a:pt x="302" y="30"/>
                      <a:pt x="302" y="31"/>
                    </a:cubicBezTo>
                    <a:cubicBezTo>
                      <a:pt x="304" y="31"/>
                      <a:pt x="305" y="33"/>
                      <a:pt x="308" y="32"/>
                    </a:cubicBezTo>
                    <a:cubicBezTo>
                      <a:pt x="314" y="35"/>
                      <a:pt x="324" y="32"/>
                      <a:pt x="330" y="31"/>
                    </a:cubicBezTo>
                    <a:cubicBezTo>
                      <a:pt x="332" y="31"/>
                      <a:pt x="334" y="31"/>
                      <a:pt x="335" y="31"/>
                    </a:cubicBezTo>
                    <a:close/>
                    <a:moveTo>
                      <a:pt x="318" y="367"/>
                    </a:moveTo>
                    <a:cubicBezTo>
                      <a:pt x="319" y="370"/>
                      <a:pt x="316" y="369"/>
                      <a:pt x="316" y="372"/>
                    </a:cubicBezTo>
                    <a:cubicBezTo>
                      <a:pt x="317" y="373"/>
                      <a:pt x="318" y="374"/>
                      <a:pt x="318" y="376"/>
                    </a:cubicBezTo>
                    <a:cubicBezTo>
                      <a:pt x="319" y="376"/>
                      <a:pt x="320" y="375"/>
                      <a:pt x="321" y="375"/>
                    </a:cubicBezTo>
                    <a:cubicBezTo>
                      <a:pt x="321" y="371"/>
                      <a:pt x="321" y="368"/>
                      <a:pt x="318" y="367"/>
                    </a:cubicBezTo>
                    <a:close/>
                    <a:moveTo>
                      <a:pt x="244" y="359"/>
                    </a:moveTo>
                    <a:cubicBezTo>
                      <a:pt x="244" y="359"/>
                      <a:pt x="244" y="360"/>
                      <a:pt x="244" y="360"/>
                    </a:cubicBezTo>
                    <a:cubicBezTo>
                      <a:pt x="246" y="362"/>
                      <a:pt x="245" y="360"/>
                      <a:pt x="246" y="363"/>
                    </a:cubicBezTo>
                    <a:cubicBezTo>
                      <a:pt x="247" y="363"/>
                      <a:pt x="248" y="363"/>
                      <a:pt x="249" y="363"/>
                    </a:cubicBezTo>
                    <a:cubicBezTo>
                      <a:pt x="249" y="360"/>
                      <a:pt x="247" y="359"/>
                      <a:pt x="244" y="359"/>
                    </a:cubicBezTo>
                    <a:close/>
                    <a:moveTo>
                      <a:pt x="131" y="134"/>
                    </a:moveTo>
                    <a:cubicBezTo>
                      <a:pt x="132" y="134"/>
                      <a:pt x="133" y="134"/>
                      <a:pt x="133" y="133"/>
                    </a:cubicBezTo>
                    <a:cubicBezTo>
                      <a:pt x="132" y="133"/>
                      <a:pt x="130" y="133"/>
                      <a:pt x="129" y="133"/>
                    </a:cubicBezTo>
                    <a:cubicBezTo>
                      <a:pt x="128" y="137"/>
                      <a:pt x="132" y="141"/>
                      <a:pt x="128" y="143"/>
                    </a:cubicBezTo>
                    <a:cubicBezTo>
                      <a:pt x="130" y="143"/>
                      <a:pt x="131" y="144"/>
                      <a:pt x="132" y="145"/>
                    </a:cubicBezTo>
                    <a:cubicBezTo>
                      <a:pt x="135" y="143"/>
                      <a:pt x="134" y="138"/>
                      <a:pt x="135" y="135"/>
                    </a:cubicBezTo>
                    <a:cubicBezTo>
                      <a:pt x="133" y="135"/>
                      <a:pt x="131" y="135"/>
                      <a:pt x="131" y="134"/>
                    </a:cubicBezTo>
                    <a:close/>
                    <a:moveTo>
                      <a:pt x="128" y="91"/>
                    </a:moveTo>
                    <a:cubicBezTo>
                      <a:pt x="128" y="90"/>
                      <a:pt x="128" y="89"/>
                      <a:pt x="128" y="89"/>
                    </a:cubicBezTo>
                    <a:cubicBezTo>
                      <a:pt x="127" y="89"/>
                      <a:pt x="127" y="88"/>
                      <a:pt x="126" y="88"/>
                    </a:cubicBezTo>
                    <a:cubicBezTo>
                      <a:pt x="127" y="90"/>
                      <a:pt x="124" y="90"/>
                      <a:pt x="123" y="91"/>
                    </a:cubicBezTo>
                    <a:cubicBezTo>
                      <a:pt x="123" y="89"/>
                      <a:pt x="124" y="89"/>
                      <a:pt x="124" y="88"/>
                    </a:cubicBezTo>
                    <a:cubicBezTo>
                      <a:pt x="120" y="88"/>
                      <a:pt x="123" y="91"/>
                      <a:pt x="121" y="93"/>
                    </a:cubicBezTo>
                    <a:cubicBezTo>
                      <a:pt x="124" y="92"/>
                      <a:pt x="125" y="91"/>
                      <a:pt x="128" y="91"/>
                    </a:cubicBezTo>
                    <a:close/>
                    <a:moveTo>
                      <a:pt x="129" y="86"/>
                    </a:moveTo>
                    <a:cubicBezTo>
                      <a:pt x="129" y="85"/>
                      <a:pt x="131" y="85"/>
                      <a:pt x="131" y="84"/>
                    </a:cubicBezTo>
                    <a:cubicBezTo>
                      <a:pt x="126" y="83"/>
                      <a:pt x="133" y="81"/>
                      <a:pt x="130" y="79"/>
                    </a:cubicBezTo>
                    <a:cubicBezTo>
                      <a:pt x="129" y="81"/>
                      <a:pt x="125" y="85"/>
                      <a:pt x="129" y="86"/>
                    </a:cubicBezTo>
                    <a:close/>
                    <a:moveTo>
                      <a:pt x="225" y="41"/>
                    </a:moveTo>
                    <a:cubicBezTo>
                      <a:pt x="227" y="45"/>
                      <a:pt x="217" y="45"/>
                      <a:pt x="214" y="48"/>
                    </a:cubicBezTo>
                    <a:cubicBezTo>
                      <a:pt x="220" y="49"/>
                      <a:pt x="221" y="44"/>
                      <a:pt x="227" y="46"/>
                    </a:cubicBezTo>
                    <a:cubicBezTo>
                      <a:pt x="227" y="47"/>
                      <a:pt x="226" y="47"/>
                      <a:pt x="226" y="47"/>
                    </a:cubicBezTo>
                    <a:cubicBezTo>
                      <a:pt x="231" y="45"/>
                      <a:pt x="242" y="45"/>
                      <a:pt x="241" y="41"/>
                    </a:cubicBezTo>
                    <a:cubicBezTo>
                      <a:pt x="240" y="42"/>
                      <a:pt x="233" y="42"/>
                      <a:pt x="232" y="41"/>
                    </a:cubicBezTo>
                    <a:cubicBezTo>
                      <a:pt x="233" y="40"/>
                      <a:pt x="237" y="41"/>
                      <a:pt x="238" y="39"/>
                    </a:cubicBezTo>
                    <a:cubicBezTo>
                      <a:pt x="235" y="37"/>
                      <a:pt x="230" y="41"/>
                      <a:pt x="225" y="41"/>
                    </a:cubicBezTo>
                    <a:close/>
                    <a:moveTo>
                      <a:pt x="231" y="63"/>
                    </a:moveTo>
                    <a:cubicBezTo>
                      <a:pt x="234" y="69"/>
                      <a:pt x="222" y="67"/>
                      <a:pt x="216" y="68"/>
                    </a:cubicBezTo>
                    <a:cubicBezTo>
                      <a:pt x="224" y="74"/>
                      <a:pt x="241" y="68"/>
                      <a:pt x="246" y="63"/>
                    </a:cubicBezTo>
                    <a:cubicBezTo>
                      <a:pt x="241" y="63"/>
                      <a:pt x="236" y="63"/>
                      <a:pt x="231" y="63"/>
                    </a:cubicBezTo>
                    <a:close/>
                    <a:moveTo>
                      <a:pt x="260" y="114"/>
                    </a:moveTo>
                    <a:cubicBezTo>
                      <a:pt x="264" y="113"/>
                      <a:pt x="257" y="116"/>
                      <a:pt x="260" y="120"/>
                    </a:cubicBezTo>
                    <a:cubicBezTo>
                      <a:pt x="264" y="118"/>
                      <a:pt x="261" y="122"/>
                      <a:pt x="264" y="122"/>
                    </a:cubicBezTo>
                    <a:cubicBezTo>
                      <a:pt x="266" y="120"/>
                      <a:pt x="268" y="110"/>
                      <a:pt x="263" y="110"/>
                    </a:cubicBezTo>
                    <a:cubicBezTo>
                      <a:pt x="262" y="111"/>
                      <a:pt x="260" y="112"/>
                      <a:pt x="260" y="114"/>
                    </a:cubicBezTo>
                    <a:close/>
                    <a:moveTo>
                      <a:pt x="260" y="129"/>
                    </a:moveTo>
                    <a:cubicBezTo>
                      <a:pt x="262" y="129"/>
                      <a:pt x="265" y="125"/>
                      <a:pt x="263" y="123"/>
                    </a:cubicBezTo>
                    <a:cubicBezTo>
                      <a:pt x="262" y="125"/>
                      <a:pt x="261" y="127"/>
                      <a:pt x="260" y="129"/>
                    </a:cubicBezTo>
                    <a:close/>
                    <a:moveTo>
                      <a:pt x="270" y="151"/>
                    </a:moveTo>
                    <a:cubicBezTo>
                      <a:pt x="280" y="150"/>
                      <a:pt x="293" y="150"/>
                      <a:pt x="305" y="152"/>
                    </a:cubicBezTo>
                    <a:cubicBezTo>
                      <a:pt x="304" y="148"/>
                      <a:pt x="306" y="147"/>
                      <a:pt x="307" y="144"/>
                    </a:cubicBezTo>
                    <a:cubicBezTo>
                      <a:pt x="304" y="144"/>
                      <a:pt x="302" y="142"/>
                      <a:pt x="302" y="139"/>
                    </a:cubicBezTo>
                    <a:cubicBezTo>
                      <a:pt x="288" y="140"/>
                      <a:pt x="281" y="145"/>
                      <a:pt x="270" y="151"/>
                    </a:cubicBezTo>
                    <a:close/>
                    <a:moveTo>
                      <a:pt x="312" y="154"/>
                    </a:moveTo>
                    <a:cubicBezTo>
                      <a:pt x="309" y="155"/>
                      <a:pt x="308" y="153"/>
                      <a:pt x="306" y="153"/>
                    </a:cubicBezTo>
                    <a:cubicBezTo>
                      <a:pt x="302" y="156"/>
                      <a:pt x="294" y="157"/>
                      <a:pt x="289" y="157"/>
                    </a:cubicBezTo>
                    <a:cubicBezTo>
                      <a:pt x="286" y="164"/>
                      <a:pt x="278" y="172"/>
                      <a:pt x="278" y="181"/>
                    </a:cubicBezTo>
                    <a:cubicBezTo>
                      <a:pt x="288" y="176"/>
                      <a:pt x="289" y="160"/>
                      <a:pt x="301" y="157"/>
                    </a:cubicBezTo>
                    <a:cubicBezTo>
                      <a:pt x="303" y="157"/>
                      <a:pt x="305" y="158"/>
                      <a:pt x="307" y="160"/>
                    </a:cubicBezTo>
                    <a:cubicBezTo>
                      <a:pt x="307" y="164"/>
                      <a:pt x="300" y="166"/>
                      <a:pt x="302" y="168"/>
                    </a:cubicBezTo>
                    <a:cubicBezTo>
                      <a:pt x="302" y="167"/>
                      <a:pt x="304" y="167"/>
                      <a:pt x="306" y="167"/>
                    </a:cubicBezTo>
                    <a:cubicBezTo>
                      <a:pt x="306" y="168"/>
                      <a:pt x="305" y="172"/>
                      <a:pt x="307" y="172"/>
                    </a:cubicBezTo>
                    <a:cubicBezTo>
                      <a:pt x="310" y="168"/>
                      <a:pt x="313" y="163"/>
                      <a:pt x="316" y="160"/>
                    </a:cubicBezTo>
                    <a:cubicBezTo>
                      <a:pt x="316" y="161"/>
                      <a:pt x="316" y="162"/>
                      <a:pt x="316" y="164"/>
                    </a:cubicBezTo>
                    <a:cubicBezTo>
                      <a:pt x="319" y="164"/>
                      <a:pt x="319" y="162"/>
                      <a:pt x="322" y="163"/>
                    </a:cubicBezTo>
                    <a:cubicBezTo>
                      <a:pt x="321" y="160"/>
                      <a:pt x="321" y="157"/>
                      <a:pt x="318" y="156"/>
                    </a:cubicBezTo>
                    <a:cubicBezTo>
                      <a:pt x="317" y="154"/>
                      <a:pt x="314" y="155"/>
                      <a:pt x="312" y="154"/>
                    </a:cubicBezTo>
                    <a:close/>
                    <a:moveTo>
                      <a:pt x="319" y="172"/>
                    </a:moveTo>
                    <a:cubicBezTo>
                      <a:pt x="325" y="170"/>
                      <a:pt x="335" y="171"/>
                      <a:pt x="338" y="166"/>
                    </a:cubicBezTo>
                    <a:cubicBezTo>
                      <a:pt x="333" y="169"/>
                      <a:pt x="320" y="165"/>
                      <a:pt x="319" y="172"/>
                    </a:cubicBezTo>
                    <a:close/>
                    <a:moveTo>
                      <a:pt x="297" y="181"/>
                    </a:moveTo>
                    <a:cubicBezTo>
                      <a:pt x="306" y="183"/>
                      <a:pt x="315" y="178"/>
                      <a:pt x="321" y="174"/>
                    </a:cubicBezTo>
                    <a:cubicBezTo>
                      <a:pt x="312" y="176"/>
                      <a:pt x="304" y="178"/>
                      <a:pt x="297" y="181"/>
                    </a:cubicBezTo>
                    <a:close/>
                    <a:moveTo>
                      <a:pt x="337" y="528"/>
                    </a:moveTo>
                    <a:cubicBezTo>
                      <a:pt x="337" y="524"/>
                      <a:pt x="333" y="524"/>
                      <a:pt x="331" y="522"/>
                    </a:cubicBezTo>
                    <a:cubicBezTo>
                      <a:pt x="330" y="527"/>
                      <a:pt x="335" y="526"/>
                      <a:pt x="337" y="528"/>
                    </a:cubicBezTo>
                    <a:close/>
                    <a:moveTo>
                      <a:pt x="124" y="100"/>
                    </a:moveTo>
                    <a:cubicBezTo>
                      <a:pt x="124" y="99"/>
                      <a:pt x="126" y="96"/>
                      <a:pt x="124" y="94"/>
                    </a:cubicBezTo>
                    <a:cubicBezTo>
                      <a:pt x="125" y="95"/>
                      <a:pt x="123" y="95"/>
                      <a:pt x="122" y="96"/>
                    </a:cubicBezTo>
                    <a:cubicBezTo>
                      <a:pt x="125" y="96"/>
                      <a:pt x="122" y="101"/>
                      <a:pt x="124" y="100"/>
                    </a:cubicBezTo>
                    <a:close/>
                    <a:moveTo>
                      <a:pt x="438" y="20"/>
                    </a:moveTo>
                    <a:cubicBezTo>
                      <a:pt x="447" y="23"/>
                      <a:pt x="442" y="15"/>
                      <a:pt x="438" y="20"/>
                    </a:cubicBezTo>
                    <a:close/>
                    <a:moveTo>
                      <a:pt x="426" y="39"/>
                    </a:moveTo>
                    <a:cubicBezTo>
                      <a:pt x="425" y="44"/>
                      <a:pt x="432" y="43"/>
                      <a:pt x="433" y="40"/>
                    </a:cubicBezTo>
                    <a:cubicBezTo>
                      <a:pt x="431" y="39"/>
                      <a:pt x="429" y="38"/>
                      <a:pt x="426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2" name="Freeform 48"/>
              <p:cNvSpPr>
                <a:spLocks/>
              </p:cNvSpPr>
              <p:nvPr/>
            </p:nvSpPr>
            <p:spPr bwMode="auto">
              <a:xfrm>
                <a:off x="3684" y="759"/>
                <a:ext cx="15" cy="1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4 h 7"/>
                  <a:gd name="T4" fmla="*/ 2 w 6"/>
                  <a:gd name="T5" fmla="*/ 3 h 7"/>
                  <a:gd name="T6" fmla="*/ 3 w 6"/>
                  <a:gd name="T7" fmla="*/ 0 h 7"/>
                  <a:gd name="T8" fmla="*/ 6 w 6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5" y="7"/>
                      <a:pt x="2" y="4"/>
                      <a:pt x="0" y="4"/>
                    </a:cubicBezTo>
                    <a:cubicBezTo>
                      <a:pt x="0" y="3"/>
                      <a:pt x="1" y="4"/>
                      <a:pt x="2" y="3"/>
                    </a:cubicBezTo>
                    <a:cubicBezTo>
                      <a:pt x="5" y="4"/>
                      <a:pt x="3" y="1"/>
                      <a:pt x="3" y="0"/>
                    </a:cubicBezTo>
                    <a:cubicBezTo>
                      <a:pt x="5" y="1"/>
                      <a:pt x="5" y="3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3" name="Freeform 49"/>
              <p:cNvSpPr>
                <a:spLocks/>
              </p:cNvSpPr>
              <p:nvPr/>
            </p:nvSpPr>
            <p:spPr bwMode="auto">
              <a:xfrm>
                <a:off x="3935" y="764"/>
                <a:ext cx="33" cy="14"/>
              </a:xfrm>
              <a:custGeom>
                <a:avLst/>
                <a:gdLst>
                  <a:gd name="T0" fmla="*/ 2 w 14"/>
                  <a:gd name="T1" fmla="*/ 5 h 6"/>
                  <a:gd name="T2" fmla="*/ 0 w 14"/>
                  <a:gd name="T3" fmla="*/ 5 h 6"/>
                  <a:gd name="T4" fmla="*/ 14 w 14"/>
                  <a:gd name="T5" fmla="*/ 4 h 6"/>
                  <a:gd name="T6" fmla="*/ 2 w 14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6">
                    <a:moveTo>
                      <a:pt x="2" y="5"/>
                    </a:moveTo>
                    <a:cubicBezTo>
                      <a:pt x="1" y="5"/>
                      <a:pt x="1" y="5"/>
                      <a:pt x="0" y="5"/>
                    </a:cubicBezTo>
                    <a:cubicBezTo>
                      <a:pt x="2" y="0"/>
                      <a:pt x="9" y="5"/>
                      <a:pt x="14" y="4"/>
                    </a:cubicBezTo>
                    <a:cubicBezTo>
                      <a:pt x="12" y="6"/>
                      <a:pt x="6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4" name="Freeform 50"/>
              <p:cNvSpPr>
                <a:spLocks/>
              </p:cNvSpPr>
              <p:nvPr/>
            </p:nvSpPr>
            <p:spPr bwMode="auto">
              <a:xfrm>
                <a:off x="2047" y="1769"/>
                <a:ext cx="19" cy="24"/>
              </a:xfrm>
              <a:custGeom>
                <a:avLst/>
                <a:gdLst>
                  <a:gd name="T0" fmla="*/ 7 w 8"/>
                  <a:gd name="T1" fmla="*/ 0 h 10"/>
                  <a:gd name="T2" fmla="*/ 7 w 8"/>
                  <a:gd name="T3" fmla="*/ 3 h 10"/>
                  <a:gd name="T4" fmla="*/ 5 w 8"/>
                  <a:gd name="T5" fmla="*/ 7 h 10"/>
                  <a:gd name="T6" fmla="*/ 0 w 8"/>
                  <a:gd name="T7" fmla="*/ 7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7" y="0"/>
                      <a:pt x="8" y="1"/>
                      <a:pt x="7" y="3"/>
                    </a:cubicBezTo>
                    <a:cubicBezTo>
                      <a:pt x="6" y="5"/>
                      <a:pt x="0" y="4"/>
                      <a:pt x="5" y="7"/>
                    </a:cubicBezTo>
                    <a:cubicBezTo>
                      <a:pt x="3" y="7"/>
                      <a:pt x="1" y="10"/>
                      <a:pt x="0" y="7"/>
                    </a:cubicBezTo>
                    <a:cubicBezTo>
                      <a:pt x="1" y="4"/>
                      <a:pt x="4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5" name="Freeform 51"/>
              <p:cNvSpPr>
                <a:spLocks/>
              </p:cNvSpPr>
              <p:nvPr/>
            </p:nvSpPr>
            <p:spPr bwMode="auto">
              <a:xfrm>
                <a:off x="2251" y="792"/>
                <a:ext cx="26" cy="17"/>
              </a:xfrm>
              <a:custGeom>
                <a:avLst/>
                <a:gdLst>
                  <a:gd name="T0" fmla="*/ 4 w 11"/>
                  <a:gd name="T1" fmla="*/ 0 h 7"/>
                  <a:gd name="T2" fmla="*/ 10 w 11"/>
                  <a:gd name="T3" fmla="*/ 7 h 7"/>
                  <a:gd name="T4" fmla="*/ 8 w 11"/>
                  <a:gd name="T5" fmla="*/ 6 h 7"/>
                  <a:gd name="T6" fmla="*/ 4 w 11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cubicBezTo>
                      <a:pt x="7" y="1"/>
                      <a:pt x="9" y="3"/>
                      <a:pt x="10" y="7"/>
                    </a:cubicBezTo>
                    <a:cubicBezTo>
                      <a:pt x="9" y="6"/>
                      <a:pt x="8" y="7"/>
                      <a:pt x="8" y="6"/>
                    </a:cubicBezTo>
                    <a:cubicBezTo>
                      <a:pt x="11" y="3"/>
                      <a:pt x="0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6" name="Freeform 52"/>
              <p:cNvSpPr>
                <a:spLocks/>
              </p:cNvSpPr>
              <p:nvPr/>
            </p:nvSpPr>
            <p:spPr bwMode="auto">
              <a:xfrm>
                <a:off x="2083" y="795"/>
                <a:ext cx="21" cy="19"/>
              </a:xfrm>
              <a:custGeom>
                <a:avLst/>
                <a:gdLst>
                  <a:gd name="T0" fmla="*/ 0 w 9"/>
                  <a:gd name="T1" fmla="*/ 5 h 8"/>
                  <a:gd name="T2" fmla="*/ 0 w 9"/>
                  <a:gd name="T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8">
                    <a:moveTo>
                      <a:pt x="0" y="5"/>
                    </a:moveTo>
                    <a:cubicBezTo>
                      <a:pt x="4" y="0"/>
                      <a:pt x="9" y="8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7" name="Freeform 53"/>
              <p:cNvSpPr>
                <a:spLocks/>
              </p:cNvSpPr>
              <p:nvPr/>
            </p:nvSpPr>
            <p:spPr bwMode="auto">
              <a:xfrm>
                <a:off x="2923" y="804"/>
                <a:ext cx="14" cy="12"/>
              </a:xfrm>
              <a:custGeom>
                <a:avLst/>
                <a:gdLst>
                  <a:gd name="T0" fmla="*/ 2 w 6"/>
                  <a:gd name="T1" fmla="*/ 3 h 5"/>
                  <a:gd name="T2" fmla="*/ 4 w 6"/>
                  <a:gd name="T3" fmla="*/ 0 h 5"/>
                  <a:gd name="T4" fmla="*/ 3 w 6"/>
                  <a:gd name="T5" fmla="*/ 2 h 5"/>
                  <a:gd name="T6" fmla="*/ 6 w 6"/>
                  <a:gd name="T7" fmla="*/ 2 h 5"/>
                  <a:gd name="T8" fmla="*/ 3 w 6"/>
                  <a:gd name="T9" fmla="*/ 4 h 5"/>
                  <a:gd name="T10" fmla="*/ 2 w 6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0" y="0"/>
                      <a:pt x="4" y="2"/>
                      <a:pt x="4" y="0"/>
                    </a:cubicBezTo>
                    <a:cubicBezTo>
                      <a:pt x="6" y="0"/>
                      <a:pt x="4" y="1"/>
                      <a:pt x="3" y="2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6" y="4"/>
                      <a:pt x="5" y="5"/>
                      <a:pt x="3" y="4"/>
                    </a:cubicBezTo>
                    <a:cubicBezTo>
                      <a:pt x="3" y="4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8" name="Freeform 54"/>
              <p:cNvSpPr>
                <a:spLocks/>
              </p:cNvSpPr>
              <p:nvPr/>
            </p:nvSpPr>
            <p:spPr bwMode="auto">
              <a:xfrm>
                <a:off x="3251" y="804"/>
                <a:ext cx="19" cy="17"/>
              </a:xfrm>
              <a:custGeom>
                <a:avLst/>
                <a:gdLst>
                  <a:gd name="T0" fmla="*/ 8 w 8"/>
                  <a:gd name="T1" fmla="*/ 4 h 7"/>
                  <a:gd name="T2" fmla="*/ 0 w 8"/>
                  <a:gd name="T3" fmla="*/ 4 h 7"/>
                  <a:gd name="T4" fmla="*/ 8 w 8"/>
                  <a:gd name="T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6" y="7"/>
                      <a:pt x="2" y="3"/>
                      <a:pt x="0" y="4"/>
                    </a:cubicBezTo>
                    <a:cubicBezTo>
                      <a:pt x="2" y="0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9" name="Freeform 55"/>
              <p:cNvSpPr>
                <a:spLocks/>
              </p:cNvSpPr>
              <p:nvPr/>
            </p:nvSpPr>
            <p:spPr bwMode="auto">
              <a:xfrm>
                <a:off x="1820" y="814"/>
                <a:ext cx="47" cy="19"/>
              </a:xfrm>
              <a:custGeom>
                <a:avLst/>
                <a:gdLst>
                  <a:gd name="T0" fmla="*/ 4 w 20"/>
                  <a:gd name="T1" fmla="*/ 6 h 8"/>
                  <a:gd name="T2" fmla="*/ 0 w 20"/>
                  <a:gd name="T3" fmla="*/ 5 h 8"/>
                  <a:gd name="T4" fmla="*/ 8 w 20"/>
                  <a:gd name="T5" fmla="*/ 0 h 8"/>
                  <a:gd name="T6" fmla="*/ 11 w 20"/>
                  <a:gd name="T7" fmla="*/ 7 h 8"/>
                  <a:gd name="T8" fmla="*/ 4 w 20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4" y="6"/>
                    </a:moveTo>
                    <a:cubicBezTo>
                      <a:pt x="2" y="7"/>
                      <a:pt x="1" y="6"/>
                      <a:pt x="0" y="5"/>
                    </a:cubicBezTo>
                    <a:cubicBezTo>
                      <a:pt x="2" y="3"/>
                      <a:pt x="7" y="4"/>
                      <a:pt x="8" y="0"/>
                    </a:cubicBezTo>
                    <a:cubicBezTo>
                      <a:pt x="13" y="0"/>
                      <a:pt x="20" y="8"/>
                      <a:pt x="11" y="7"/>
                    </a:cubicBezTo>
                    <a:cubicBezTo>
                      <a:pt x="8" y="8"/>
                      <a:pt x="6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0" name="Freeform 56"/>
              <p:cNvSpPr>
                <a:spLocks/>
              </p:cNvSpPr>
              <p:nvPr/>
            </p:nvSpPr>
            <p:spPr bwMode="auto">
              <a:xfrm>
                <a:off x="3166" y="819"/>
                <a:ext cx="17" cy="11"/>
              </a:xfrm>
              <a:custGeom>
                <a:avLst/>
                <a:gdLst>
                  <a:gd name="T0" fmla="*/ 0 w 7"/>
                  <a:gd name="T1" fmla="*/ 3 h 5"/>
                  <a:gd name="T2" fmla="*/ 1 w 7"/>
                  <a:gd name="T3" fmla="*/ 0 h 5"/>
                  <a:gd name="T4" fmla="*/ 7 w 7"/>
                  <a:gd name="T5" fmla="*/ 1 h 5"/>
                  <a:gd name="T6" fmla="*/ 0 w 7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0" y="3"/>
                    </a:moveTo>
                    <a:cubicBezTo>
                      <a:pt x="0" y="2"/>
                      <a:pt x="1" y="2"/>
                      <a:pt x="1" y="0"/>
                    </a:cubicBezTo>
                    <a:cubicBezTo>
                      <a:pt x="3" y="0"/>
                      <a:pt x="4" y="2"/>
                      <a:pt x="7" y="1"/>
                    </a:cubicBezTo>
                    <a:cubicBezTo>
                      <a:pt x="7" y="4"/>
                      <a:pt x="2" y="5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1" name="Freeform 57"/>
              <p:cNvSpPr>
                <a:spLocks/>
              </p:cNvSpPr>
              <p:nvPr/>
            </p:nvSpPr>
            <p:spPr bwMode="auto">
              <a:xfrm>
                <a:off x="2019" y="823"/>
                <a:ext cx="30" cy="22"/>
              </a:xfrm>
              <a:custGeom>
                <a:avLst/>
                <a:gdLst>
                  <a:gd name="T0" fmla="*/ 13 w 13"/>
                  <a:gd name="T1" fmla="*/ 3 h 9"/>
                  <a:gd name="T2" fmla="*/ 7 w 13"/>
                  <a:gd name="T3" fmla="*/ 1 h 9"/>
                  <a:gd name="T4" fmla="*/ 7 w 13"/>
                  <a:gd name="T5" fmla="*/ 4 h 9"/>
                  <a:gd name="T6" fmla="*/ 12 w 13"/>
                  <a:gd name="T7" fmla="*/ 6 h 9"/>
                  <a:gd name="T8" fmla="*/ 7 w 13"/>
                  <a:gd name="T9" fmla="*/ 7 h 9"/>
                  <a:gd name="T10" fmla="*/ 6 w 13"/>
                  <a:gd name="T11" fmla="*/ 4 h 9"/>
                  <a:gd name="T12" fmla="*/ 4 w 13"/>
                  <a:gd name="T13" fmla="*/ 3 h 9"/>
                  <a:gd name="T14" fmla="*/ 6 w 13"/>
                  <a:gd name="T15" fmla="*/ 0 h 9"/>
                  <a:gd name="T16" fmla="*/ 13 w 13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13" y="3"/>
                    </a:moveTo>
                    <a:cubicBezTo>
                      <a:pt x="10" y="4"/>
                      <a:pt x="11" y="0"/>
                      <a:pt x="7" y="1"/>
                    </a:cubicBezTo>
                    <a:cubicBezTo>
                      <a:pt x="8" y="2"/>
                      <a:pt x="11" y="4"/>
                      <a:pt x="7" y="4"/>
                    </a:cubicBezTo>
                    <a:cubicBezTo>
                      <a:pt x="8" y="6"/>
                      <a:pt x="10" y="6"/>
                      <a:pt x="12" y="6"/>
                    </a:cubicBezTo>
                    <a:cubicBezTo>
                      <a:pt x="11" y="8"/>
                      <a:pt x="8" y="9"/>
                      <a:pt x="7" y="7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0" y="2"/>
                      <a:pt x="6" y="2"/>
                      <a:pt x="6" y="0"/>
                    </a:cubicBezTo>
                    <a:cubicBezTo>
                      <a:pt x="10" y="0"/>
                      <a:pt x="11" y="2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2" name="Freeform 58"/>
              <p:cNvSpPr>
                <a:spLocks/>
              </p:cNvSpPr>
              <p:nvPr/>
            </p:nvSpPr>
            <p:spPr bwMode="auto">
              <a:xfrm>
                <a:off x="2859" y="821"/>
                <a:ext cx="28" cy="19"/>
              </a:xfrm>
              <a:custGeom>
                <a:avLst/>
                <a:gdLst>
                  <a:gd name="T0" fmla="*/ 3 w 12"/>
                  <a:gd name="T1" fmla="*/ 8 h 8"/>
                  <a:gd name="T2" fmla="*/ 6 w 12"/>
                  <a:gd name="T3" fmla="*/ 6 h 8"/>
                  <a:gd name="T4" fmla="*/ 0 w 12"/>
                  <a:gd name="T5" fmla="*/ 4 h 8"/>
                  <a:gd name="T6" fmla="*/ 6 w 12"/>
                  <a:gd name="T7" fmla="*/ 0 h 8"/>
                  <a:gd name="T8" fmla="*/ 10 w 12"/>
                  <a:gd name="T9" fmla="*/ 3 h 8"/>
                  <a:gd name="T10" fmla="*/ 12 w 12"/>
                  <a:gd name="T11" fmla="*/ 5 h 8"/>
                  <a:gd name="T12" fmla="*/ 3 w 1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3" y="8"/>
                    </a:moveTo>
                    <a:cubicBezTo>
                      <a:pt x="3" y="6"/>
                      <a:pt x="5" y="6"/>
                      <a:pt x="6" y="6"/>
                    </a:cubicBezTo>
                    <a:cubicBezTo>
                      <a:pt x="5" y="5"/>
                      <a:pt x="2" y="5"/>
                      <a:pt x="0" y="4"/>
                    </a:cubicBezTo>
                    <a:cubicBezTo>
                      <a:pt x="3" y="4"/>
                      <a:pt x="3" y="0"/>
                      <a:pt x="6" y="0"/>
                    </a:cubicBezTo>
                    <a:cubicBezTo>
                      <a:pt x="4" y="4"/>
                      <a:pt x="7" y="2"/>
                      <a:pt x="10" y="3"/>
                    </a:cubicBezTo>
                    <a:cubicBezTo>
                      <a:pt x="10" y="5"/>
                      <a:pt x="12" y="4"/>
                      <a:pt x="12" y="5"/>
                    </a:cubicBezTo>
                    <a:cubicBezTo>
                      <a:pt x="7" y="4"/>
                      <a:pt x="7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3" name="Freeform 59"/>
              <p:cNvSpPr>
                <a:spLocks/>
              </p:cNvSpPr>
              <p:nvPr/>
            </p:nvSpPr>
            <p:spPr bwMode="auto">
              <a:xfrm>
                <a:off x="1742" y="819"/>
                <a:ext cx="33" cy="19"/>
              </a:xfrm>
              <a:custGeom>
                <a:avLst/>
                <a:gdLst>
                  <a:gd name="T0" fmla="*/ 14 w 14"/>
                  <a:gd name="T1" fmla="*/ 7 h 8"/>
                  <a:gd name="T2" fmla="*/ 8 w 14"/>
                  <a:gd name="T3" fmla="*/ 6 h 8"/>
                  <a:gd name="T4" fmla="*/ 9 w 14"/>
                  <a:gd name="T5" fmla="*/ 3 h 8"/>
                  <a:gd name="T6" fmla="*/ 0 w 14"/>
                  <a:gd name="T7" fmla="*/ 4 h 8"/>
                  <a:gd name="T8" fmla="*/ 0 w 14"/>
                  <a:gd name="T9" fmla="*/ 3 h 8"/>
                  <a:gd name="T10" fmla="*/ 11 w 14"/>
                  <a:gd name="T11" fmla="*/ 4 h 8"/>
                  <a:gd name="T12" fmla="*/ 14 w 14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8">
                    <a:moveTo>
                      <a:pt x="14" y="7"/>
                    </a:moveTo>
                    <a:cubicBezTo>
                      <a:pt x="11" y="8"/>
                      <a:pt x="10" y="6"/>
                      <a:pt x="8" y="6"/>
                    </a:cubicBezTo>
                    <a:cubicBezTo>
                      <a:pt x="8" y="5"/>
                      <a:pt x="9" y="5"/>
                      <a:pt x="9" y="3"/>
                    </a:cubicBezTo>
                    <a:cubicBezTo>
                      <a:pt x="5" y="3"/>
                      <a:pt x="3" y="3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3" y="1"/>
                      <a:pt x="10" y="0"/>
                      <a:pt x="11" y="4"/>
                    </a:cubicBezTo>
                    <a:cubicBezTo>
                      <a:pt x="10" y="6"/>
                      <a:pt x="13" y="5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4" name="Freeform 61"/>
              <p:cNvSpPr>
                <a:spLocks/>
              </p:cNvSpPr>
              <p:nvPr/>
            </p:nvSpPr>
            <p:spPr bwMode="auto">
              <a:xfrm>
                <a:off x="2490" y="861"/>
                <a:ext cx="14" cy="10"/>
              </a:xfrm>
              <a:custGeom>
                <a:avLst/>
                <a:gdLst>
                  <a:gd name="T0" fmla="*/ 6 w 6"/>
                  <a:gd name="T1" fmla="*/ 3 h 4"/>
                  <a:gd name="T2" fmla="*/ 0 w 6"/>
                  <a:gd name="T3" fmla="*/ 4 h 4"/>
                  <a:gd name="T4" fmla="*/ 5 w 6"/>
                  <a:gd name="T5" fmla="*/ 0 h 4"/>
                  <a:gd name="T6" fmla="*/ 4 w 6"/>
                  <a:gd name="T7" fmla="*/ 2 h 4"/>
                  <a:gd name="T8" fmla="*/ 6 w 6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4" y="3"/>
                      <a:pt x="3" y="4"/>
                      <a:pt x="0" y="4"/>
                    </a:cubicBezTo>
                    <a:cubicBezTo>
                      <a:pt x="2" y="2"/>
                      <a:pt x="3" y="1"/>
                      <a:pt x="5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5" y="1"/>
                      <a:pt x="6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5" name="Freeform 63"/>
              <p:cNvSpPr>
                <a:spLocks/>
              </p:cNvSpPr>
              <p:nvPr/>
            </p:nvSpPr>
            <p:spPr bwMode="auto">
              <a:xfrm>
                <a:off x="2229" y="871"/>
                <a:ext cx="14" cy="14"/>
              </a:xfrm>
              <a:custGeom>
                <a:avLst/>
                <a:gdLst>
                  <a:gd name="T0" fmla="*/ 6 w 6"/>
                  <a:gd name="T1" fmla="*/ 4 h 6"/>
                  <a:gd name="T2" fmla="*/ 0 w 6"/>
                  <a:gd name="T3" fmla="*/ 5 h 6"/>
                  <a:gd name="T4" fmla="*/ 6 w 6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6" y="4"/>
                    </a:moveTo>
                    <a:cubicBezTo>
                      <a:pt x="4" y="2"/>
                      <a:pt x="3" y="6"/>
                      <a:pt x="0" y="5"/>
                    </a:cubicBezTo>
                    <a:cubicBezTo>
                      <a:pt x="0" y="4"/>
                      <a:pt x="6" y="0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" name="Freeform 66"/>
              <p:cNvSpPr>
                <a:spLocks/>
              </p:cNvSpPr>
              <p:nvPr/>
            </p:nvSpPr>
            <p:spPr bwMode="auto">
              <a:xfrm>
                <a:off x="1342" y="947"/>
                <a:ext cx="19" cy="16"/>
              </a:xfrm>
              <a:custGeom>
                <a:avLst/>
                <a:gdLst>
                  <a:gd name="T0" fmla="*/ 5 w 8"/>
                  <a:gd name="T1" fmla="*/ 0 h 7"/>
                  <a:gd name="T2" fmla="*/ 6 w 8"/>
                  <a:gd name="T3" fmla="*/ 5 h 7"/>
                  <a:gd name="T4" fmla="*/ 4 w 8"/>
                  <a:gd name="T5" fmla="*/ 7 h 7"/>
                  <a:gd name="T6" fmla="*/ 5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8" y="2"/>
                      <a:pt x="1" y="4"/>
                      <a:pt x="6" y="5"/>
                    </a:cubicBezTo>
                    <a:cubicBezTo>
                      <a:pt x="6" y="6"/>
                      <a:pt x="4" y="6"/>
                      <a:pt x="4" y="7"/>
                    </a:cubicBezTo>
                    <a:cubicBezTo>
                      <a:pt x="0" y="6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" name="Freeform 67"/>
              <p:cNvSpPr>
                <a:spLocks/>
              </p:cNvSpPr>
              <p:nvPr/>
            </p:nvSpPr>
            <p:spPr bwMode="auto">
              <a:xfrm>
                <a:off x="4366" y="949"/>
                <a:ext cx="14" cy="9"/>
              </a:xfrm>
              <a:custGeom>
                <a:avLst/>
                <a:gdLst>
                  <a:gd name="T0" fmla="*/ 1 w 6"/>
                  <a:gd name="T1" fmla="*/ 0 h 4"/>
                  <a:gd name="T2" fmla="*/ 5 w 6"/>
                  <a:gd name="T3" fmla="*/ 0 h 4"/>
                  <a:gd name="T4" fmla="*/ 1 w 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6" y="4"/>
                      <a:pt x="0" y="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8" name="Freeform 68"/>
              <p:cNvSpPr>
                <a:spLocks/>
              </p:cNvSpPr>
              <p:nvPr/>
            </p:nvSpPr>
            <p:spPr bwMode="auto">
              <a:xfrm>
                <a:off x="2646" y="951"/>
                <a:ext cx="92" cy="121"/>
              </a:xfrm>
              <a:custGeom>
                <a:avLst/>
                <a:gdLst>
                  <a:gd name="T0" fmla="*/ 17 w 39"/>
                  <a:gd name="T1" fmla="*/ 2 h 51"/>
                  <a:gd name="T2" fmla="*/ 12 w 39"/>
                  <a:gd name="T3" fmla="*/ 6 h 51"/>
                  <a:gd name="T4" fmla="*/ 19 w 39"/>
                  <a:gd name="T5" fmla="*/ 7 h 51"/>
                  <a:gd name="T6" fmla="*/ 16 w 39"/>
                  <a:gd name="T7" fmla="*/ 15 h 51"/>
                  <a:gd name="T8" fmla="*/ 28 w 39"/>
                  <a:gd name="T9" fmla="*/ 35 h 51"/>
                  <a:gd name="T10" fmla="*/ 34 w 39"/>
                  <a:gd name="T11" fmla="*/ 34 h 51"/>
                  <a:gd name="T12" fmla="*/ 33 w 39"/>
                  <a:gd name="T13" fmla="*/ 43 h 51"/>
                  <a:gd name="T14" fmla="*/ 0 w 39"/>
                  <a:gd name="T15" fmla="*/ 51 h 51"/>
                  <a:gd name="T16" fmla="*/ 12 w 39"/>
                  <a:gd name="T17" fmla="*/ 44 h 51"/>
                  <a:gd name="T18" fmla="*/ 3 w 39"/>
                  <a:gd name="T19" fmla="*/ 41 h 51"/>
                  <a:gd name="T20" fmla="*/ 9 w 39"/>
                  <a:gd name="T21" fmla="*/ 36 h 51"/>
                  <a:gd name="T22" fmla="*/ 7 w 39"/>
                  <a:gd name="T23" fmla="*/ 33 h 51"/>
                  <a:gd name="T24" fmla="*/ 13 w 39"/>
                  <a:gd name="T25" fmla="*/ 32 h 51"/>
                  <a:gd name="T26" fmla="*/ 15 w 39"/>
                  <a:gd name="T27" fmla="*/ 28 h 51"/>
                  <a:gd name="T28" fmla="*/ 13 w 39"/>
                  <a:gd name="T29" fmla="*/ 23 h 51"/>
                  <a:gd name="T30" fmla="*/ 5 w 39"/>
                  <a:gd name="T31" fmla="*/ 24 h 51"/>
                  <a:gd name="T32" fmla="*/ 8 w 39"/>
                  <a:gd name="T33" fmla="*/ 18 h 51"/>
                  <a:gd name="T34" fmla="*/ 5 w 39"/>
                  <a:gd name="T35" fmla="*/ 14 h 51"/>
                  <a:gd name="T36" fmla="*/ 2 w 39"/>
                  <a:gd name="T37" fmla="*/ 14 h 51"/>
                  <a:gd name="T38" fmla="*/ 4 w 39"/>
                  <a:gd name="T39" fmla="*/ 12 h 51"/>
                  <a:gd name="T40" fmla="*/ 0 w 39"/>
                  <a:gd name="T41" fmla="*/ 9 h 51"/>
                  <a:gd name="T42" fmla="*/ 17 w 39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" h="51">
                    <a:moveTo>
                      <a:pt x="17" y="2"/>
                    </a:moveTo>
                    <a:cubicBezTo>
                      <a:pt x="15" y="4"/>
                      <a:pt x="15" y="6"/>
                      <a:pt x="12" y="6"/>
                    </a:cubicBezTo>
                    <a:cubicBezTo>
                      <a:pt x="12" y="9"/>
                      <a:pt x="16" y="6"/>
                      <a:pt x="19" y="7"/>
                    </a:cubicBezTo>
                    <a:cubicBezTo>
                      <a:pt x="20" y="12"/>
                      <a:pt x="17" y="13"/>
                      <a:pt x="16" y="15"/>
                    </a:cubicBezTo>
                    <a:cubicBezTo>
                      <a:pt x="21" y="21"/>
                      <a:pt x="28" y="25"/>
                      <a:pt x="28" y="35"/>
                    </a:cubicBezTo>
                    <a:cubicBezTo>
                      <a:pt x="31" y="35"/>
                      <a:pt x="31" y="33"/>
                      <a:pt x="34" y="34"/>
                    </a:cubicBezTo>
                    <a:cubicBezTo>
                      <a:pt x="39" y="38"/>
                      <a:pt x="27" y="41"/>
                      <a:pt x="33" y="43"/>
                    </a:cubicBezTo>
                    <a:cubicBezTo>
                      <a:pt x="25" y="50"/>
                      <a:pt x="10" y="45"/>
                      <a:pt x="0" y="51"/>
                    </a:cubicBezTo>
                    <a:cubicBezTo>
                      <a:pt x="4" y="49"/>
                      <a:pt x="5" y="44"/>
                      <a:pt x="12" y="44"/>
                    </a:cubicBezTo>
                    <a:cubicBezTo>
                      <a:pt x="10" y="42"/>
                      <a:pt x="8" y="41"/>
                      <a:pt x="3" y="41"/>
                    </a:cubicBezTo>
                    <a:cubicBezTo>
                      <a:pt x="4" y="38"/>
                      <a:pt x="8" y="39"/>
                      <a:pt x="9" y="36"/>
                    </a:cubicBezTo>
                    <a:cubicBezTo>
                      <a:pt x="7" y="34"/>
                      <a:pt x="8" y="34"/>
                      <a:pt x="7" y="33"/>
                    </a:cubicBezTo>
                    <a:cubicBezTo>
                      <a:pt x="7" y="31"/>
                      <a:pt x="11" y="32"/>
                      <a:pt x="13" y="32"/>
                    </a:cubicBezTo>
                    <a:cubicBezTo>
                      <a:pt x="14" y="32"/>
                      <a:pt x="13" y="29"/>
                      <a:pt x="15" y="28"/>
                    </a:cubicBezTo>
                    <a:cubicBezTo>
                      <a:pt x="14" y="27"/>
                      <a:pt x="12" y="26"/>
                      <a:pt x="13" y="23"/>
                    </a:cubicBezTo>
                    <a:cubicBezTo>
                      <a:pt x="9" y="22"/>
                      <a:pt x="9" y="25"/>
                      <a:pt x="5" y="24"/>
                    </a:cubicBezTo>
                    <a:cubicBezTo>
                      <a:pt x="5" y="22"/>
                      <a:pt x="6" y="20"/>
                      <a:pt x="8" y="18"/>
                    </a:cubicBezTo>
                    <a:cubicBezTo>
                      <a:pt x="7" y="17"/>
                      <a:pt x="2" y="18"/>
                      <a:pt x="5" y="14"/>
                    </a:cubicBezTo>
                    <a:cubicBezTo>
                      <a:pt x="3" y="14"/>
                      <a:pt x="3" y="16"/>
                      <a:pt x="2" y="14"/>
                    </a:cubicBezTo>
                    <a:cubicBezTo>
                      <a:pt x="0" y="13"/>
                      <a:pt x="3" y="13"/>
                      <a:pt x="4" y="12"/>
                    </a:cubicBezTo>
                    <a:cubicBezTo>
                      <a:pt x="3" y="10"/>
                      <a:pt x="2" y="10"/>
                      <a:pt x="0" y="9"/>
                    </a:cubicBezTo>
                    <a:cubicBezTo>
                      <a:pt x="6" y="9"/>
                      <a:pt x="7" y="0"/>
                      <a:pt x="1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9" name="Freeform 69"/>
              <p:cNvSpPr>
                <a:spLocks/>
              </p:cNvSpPr>
              <p:nvPr/>
            </p:nvSpPr>
            <p:spPr bwMode="auto">
              <a:xfrm>
                <a:off x="1155" y="956"/>
                <a:ext cx="19" cy="12"/>
              </a:xfrm>
              <a:custGeom>
                <a:avLst/>
                <a:gdLst>
                  <a:gd name="T0" fmla="*/ 7 w 8"/>
                  <a:gd name="T1" fmla="*/ 1 h 5"/>
                  <a:gd name="T2" fmla="*/ 1 w 8"/>
                  <a:gd name="T3" fmla="*/ 2 h 5"/>
                  <a:gd name="T4" fmla="*/ 7 w 8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7" y="1"/>
                    </a:moveTo>
                    <a:cubicBezTo>
                      <a:pt x="8" y="3"/>
                      <a:pt x="0" y="5"/>
                      <a:pt x="1" y="2"/>
                    </a:cubicBezTo>
                    <a:cubicBezTo>
                      <a:pt x="4" y="2"/>
                      <a:pt x="4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0" name="Freeform 70"/>
              <p:cNvSpPr>
                <a:spLocks/>
              </p:cNvSpPr>
              <p:nvPr/>
            </p:nvSpPr>
            <p:spPr bwMode="auto">
              <a:xfrm>
                <a:off x="1330" y="968"/>
                <a:ext cx="19" cy="12"/>
              </a:xfrm>
              <a:custGeom>
                <a:avLst/>
                <a:gdLst>
                  <a:gd name="T0" fmla="*/ 1 w 8"/>
                  <a:gd name="T1" fmla="*/ 5 h 5"/>
                  <a:gd name="T2" fmla="*/ 4 w 8"/>
                  <a:gd name="T3" fmla="*/ 0 h 5"/>
                  <a:gd name="T4" fmla="*/ 3 w 8"/>
                  <a:gd name="T5" fmla="*/ 3 h 5"/>
                  <a:gd name="T6" fmla="*/ 6 w 8"/>
                  <a:gd name="T7" fmla="*/ 0 h 5"/>
                  <a:gd name="T8" fmla="*/ 8 w 8"/>
                  <a:gd name="T9" fmla="*/ 1 h 5"/>
                  <a:gd name="T10" fmla="*/ 8 w 8"/>
                  <a:gd name="T11" fmla="*/ 3 h 5"/>
                  <a:gd name="T12" fmla="*/ 1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3" y="3"/>
                      <a:pt x="0" y="0"/>
                      <a:pt x="4" y="0"/>
                    </a:cubicBezTo>
                    <a:cubicBezTo>
                      <a:pt x="4" y="1"/>
                      <a:pt x="3" y="1"/>
                      <a:pt x="3" y="3"/>
                    </a:cubicBezTo>
                    <a:cubicBezTo>
                      <a:pt x="4" y="2"/>
                      <a:pt x="7" y="2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5" y="3"/>
                      <a:pt x="4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1" name="Freeform 71"/>
              <p:cNvSpPr>
                <a:spLocks/>
              </p:cNvSpPr>
              <p:nvPr/>
            </p:nvSpPr>
            <p:spPr bwMode="auto">
              <a:xfrm>
                <a:off x="1884" y="980"/>
                <a:ext cx="16" cy="14"/>
              </a:xfrm>
              <a:custGeom>
                <a:avLst/>
                <a:gdLst>
                  <a:gd name="T0" fmla="*/ 7 w 7"/>
                  <a:gd name="T1" fmla="*/ 2 h 6"/>
                  <a:gd name="T2" fmla="*/ 0 w 7"/>
                  <a:gd name="T3" fmla="*/ 6 h 6"/>
                  <a:gd name="T4" fmla="*/ 7 w 7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7" y="2"/>
                    </a:moveTo>
                    <a:cubicBezTo>
                      <a:pt x="6" y="5"/>
                      <a:pt x="3" y="5"/>
                      <a:pt x="0" y="6"/>
                    </a:cubicBezTo>
                    <a:cubicBezTo>
                      <a:pt x="0" y="3"/>
                      <a:pt x="5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2" name="Freeform 72"/>
              <p:cNvSpPr>
                <a:spLocks/>
              </p:cNvSpPr>
              <p:nvPr/>
            </p:nvSpPr>
            <p:spPr bwMode="auto">
              <a:xfrm>
                <a:off x="1335" y="982"/>
                <a:ext cx="9" cy="17"/>
              </a:xfrm>
              <a:custGeom>
                <a:avLst/>
                <a:gdLst>
                  <a:gd name="T0" fmla="*/ 0 w 4"/>
                  <a:gd name="T1" fmla="*/ 2 h 7"/>
                  <a:gd name="T2" fmla="*/ 2 w 4"/>
                  <a:gd name="T3" fmla="*/ 0 h 7"/>
                  <a:gd name="T4" fmla="*/ 2 w 4"/>
                  <a:gd name="T5" fmla="*/ 6 h 7"/>
                  <a:gd name="T6" fmla="*/ 0 w 4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0" y="2"/>
                    </a:moveTo>
                    <a:cubicBezTo>
                      <a:pt x="1" y="1"/>
                      <a:pt x="3" y="1"/>
                      <a:pt x="2" y="0"/>
                    </a:cubicBezTo>
                    <a:cubicBezTo>
                      <a:pt x="4" y="2"/>
                      <a:pt x="2" y="5"/>
                      <a:pt x="2" y="6"/>
                    </a:cubicBezTo>
                    <a:cubicBezTo>
                      <a:pt x="0" y="7"/>
                      <a:pt x="3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3" name="Freeform 73"/>
              <p:cNvSpPr>
                <a:spLocks/>
              </p:cNvSpPr>
              <p:nvPr/>
            </p:nvSpPr>
            <p:spPr bwMode="auto">
              <a:xfrm>
                <a:off x="1302" y="1015"/>
                <a:ext cx="23" cy="26"/>
              </a:xfrm>
              <a:custGeom>
                <a:avLst/>
                <a:gdLst>
                  <a:gd name="T0" fmla="*/ 4 w 10"/>
                  <a:gd name="T1" fmla="*/ 0 h 11"/>
                  <a:gd name="T2" fmla="*/ 10 w 10"/>
                  <a:gd name="T3" fmla="*/ 0 h 11"/>
                  <a:gd name="T4" fmla="*/ 3 w 10"/>
                  <a:gd name="T5" fmla="*/ 11 h 11"/>
                  <a:gd name="T6" fmla="*/ 4 w 10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4" y="0"/>
                    </a:moveTo>
                    <a:cubicBezTo>
                      <a:pt x="5" y="0"/>
                      <a:pt x="9" y="3"/>
                      <a:pt x="10" y="0"/>
                    </a:cubicBezTo>
                    <a:cubicBezTo>
                      <a:pt x="10" y="3"/>
                      <a:pt x="2" y="5"/>
                      <a:pt x="3" y="11"/>
                    </a:cubicBezTo>
                    <a:cubicBezTo>
                      <a:pt x="0" y="9"/>
                      <a:pt x="1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4" name="Freeform 74"/>
              <p:cNvSpPr>
                <a:spLocks/>
              </p:cNvSpPr>
              <p:nvPr/>
            </p:nvSpPr>
            <p:spPr bwMode="auto">
              <a:xfrm>
                <a:off x="944" y="1018"/>
                <a:ext cx="15" cy="7"/>
              </a:xfrm>
              <a:custGeom>
                <a:avLst/>
                <a:gdLst>
                  <a:gd name="T0" fmla="*/ 6 w 6"/>
                  <a:gd name="T1" fmla="*/ 0 h 3"/>
                  <a:gd name="T2" fmla="*/ 0 w 6"/>
                  <a:gd name="T3" fmla="*/ 3 h 3"/>
                  <a:gd name="T4" fmla="*/ 1 w 6"/>
                  <a:gd name="T5" fmla="*/ 0 h 3"/>
                  <a:gd name="T6" fmla="*/ 6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5" y="2"/>
                      <a:pt x="4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3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5" name="Freeform 75"/>
              <p:cNvSpPr>
                <a:spLocks/>
              </p:cNvSpPr>
              <p:nvPr/>
            </p:nvSpPr>
            <p:spPr bwMode="auto">
              <a:xfrm>
                <a:off x="1661" y="1051"/>
                <a:ext cx="12" cy="14"/>
              </a:xfrm>
              <a:custGeom>
                <a:avLst/>
                <a:gdLst>
                  <a:gd name="T0" fmla="*/ 3 w 5"/>
                  <a:gd name="T1" fmla="*/ 0 h 6"/>
                  <a:gd name="T2" fmla="*/ 0 w 5"/>
                  <a:gd name="T3" fmla="*/ 6 h 6"/>
                  <a:gd name="T4" fmla="*/ 3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cubicBezTo>
                      <a:pt x="5" y="2"/>
                      <a:pt x="2" y="6"/>
                      <a:pt x="0" y="6"/>
                    </a:cubicBezTo>
                    <a:cubicBezTo>
                      <a:pt x="1" y="4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6" name="Freeform 76"/>
              <p:cNvSpPr>
                <a:spLocks/>
              </p:cNvSpPr>
              <p:nvPr/>
            </p:nvSpPr>
            <p:spPr bwMode="auto">
              <a:xfrm>
                <a:off x="4688" y="1034"/>
                <a:ext cx="31" cy="15"/>
              </a:xfrm>
              <a:custGeom>
                <a:avLst/>
                <a:gdLst>
                  <a:gd name="T0" fmla="*/ 0 w 13"/>
                  <a:gd name="T1" fmla="*/ 4 h 6"/>
                  <a:gd name="T2" fmla="*/ 0 w 13"/>
                  <a:gd name="T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6">
                    <a:moveTo>
                      <a:pt x="0" y="4"/>
                    </a:moveTo>
                    <a:cubicBezTo>
                      <a:pt x="5" y="0"/>
                      <a:pt x="13" y="6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7" name="Freeform 77"/>
              <p:cNvSpPr>
                <a:spLocks/>
              </p:cNvSpPr>
              <p:nvPr/>
            </p:nvSpPr>
            <p:spPr bwMode="auto">
              <a:xfrm>
                <a:off x="2049" y="1049"/>
                <a:ext cx="81" cy="71"/>
              </a:xfrm>
              <a:custGeom>
                <a:avLst/>
                <a:gdLst>
                  <a:gd name="T0" fmla="*/ 28 w 34"/>
                  <a:gd name="T1" fmla="*/ 0 h 30"/>
                  <a:gd name="T2" fmla="*/ 18 w 34"/>
                  <a:gd name="T3" fmla="*/ 10 h 30"/>
                  <a:gd name="T4" fmla="*/ 24 w 34"/>
                  <a:gd name="T5" fmla="*/ 10 h 30"/>
                  <a:gd name="T6" fmla="*/ 21 w 34"/>
                  <a:gd name="T7" fmla="*/ 12 h 30"/>
                  <a:gd name="T8" fmla="*/ 31 w 34"/>
                  <a:gd name="T9" fmla="*/ 14 h 30"/>
                  <a:gd name="T10" fmla="*/ 32 w 34"/>
                  <a:gd name="T11" fmla="*/ 18 h 30"/>
                  <a:gd name="T12" fmla="*/ 28 w 34"/>
                  <a:gd name="T13" fmla="*/ 22 h 30"/>
                  <a:gd name="T14" fmla="*/ 30 w 34"/>
                  <a:gd name="T15" fmla="*/ 21 h 30"/>
                  <a:gd name="T16" fmla="*/ 32 w 34"/>
                  <a:gd name="T17" fmla="*/ 23 h 30"/>
                  <a:gd name="T18" fmla="*/ 26 w 34"/>
                  <a:gd name="T19" fmla="*/ 30 h 30"/>
                  <a:gd name="T20" fmla="*/ 24 w 34"/>
                  <a:gd name="T21" fmla="*/ 28 h 30"/>
                  <a:gd name="T22" fmla="*/ 26 w 34"/>
                  <a:gd name="T23" fmla="*/ 24 h 30"/>
                  <a:gd name="T24" fmla="*/ 15 w 34"/>
                  <a:gd name="T25" fmla="*/ 28 h 30"/>
                  <a:gd name="T26" fmla="*/ 20 w 34"/>
                  <a:gd name="T27" fmla="*/ 25 h 30"/>
                  <a:gd name="T28" fmla="*/ 17 w 34"/>
                  <a:gd name="T29" fmla="*/ 23 h 30"/>
                  <a:gd name="T30" fmla="*/ 3 w 34"/>
                  <a:gd name="T31" fmla="*/ 25 h 30"/>
                  <a:gd name="T32" fmla="*/ 4 w 34"/>
                  <a:gd name="T33" fmla="*/ 19 h 30"/>
                  <a:gd name="T34" fmla="*/ 28 w 34"/>
                  <a:gd name="T3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0">
                    <a:moveTo>
                      <a:pt x="28" y="0"/>
                    </a:moveTo>
                    <a:cubicBezTo>
                      <a:pt x="25" y="5"/>
                      <a:pt x="21" y="6"/>
                      <a:pt x="18" y="10"/>
                    </a:cubicBezTo>
                    <a:cubicBezTo>
                      <a:pt x="18" y="12"/>
                      <a:pt x="21" y="9"/>
                      <a:pt x="24" y="10"/>
                    </a:cubicBezTo>
                    <a:cubicBezTo>
                      <a:pt x="23" y="11"/>
                      <a:pt x="23" y="12"/>
                      <a:pt x="21" y="12"/>
                    </a:cubicBezTo>
                    <a:cubicBezTo>
                      <a:pt x="24" y="14"/>
                      <a:pt x="26" y="13"/>
                      <a:pt x="31" y="14"/>
                    </a:cubicBezTo>
                    <a:cubicBezTo>
                      <a:pt x="30" y="16"/>
                      <a:pt x="27" y="20"/>
                      <a:pt x="32" y="18"/>
                    </a:cubicBezTo>
                    <a:cubicBezTo>
                      <a:pt x="32" y="21"/>
                      <a:pt x="28" y="20"/>
                      <a:pt x="28" y="22"/>
                    </a:cubicBezTo>
                    <a:cubicBezTo>
                      <a:pt x="28" y="25"/>
                      <a:pt x="30" y="21"/>
                      <a:pt x="30" y="21"/>
                    </a:cubicBezTo>
                    <a:cubicBezTo>
                      <a:pt x="34" y="21"/>
                      <a:pt x="28" y="24"/>
                      <a:pt x="32" y="23"/>
                    </a:cubicBezTo>
                    <a:cubicBezTo>
                      <a:pt x="31" y="27"/>
                      <a:pt x="29" y="29"/>
                      <a:pt x="26" y="30"/>
                    </a:cubicBezTo>
                    <a:cubicBezTo>
                      <a:pt x="26" y="28"/>
                      <a:pt x="25" y="28"/>
                      <a:pt x="24" y="28"/>
                    </a:cubicBezTo>
                    <a:cubicBezTo>
                      <a:pt x="23" y="26"/>
                      <a:pt x="26" y="26"/>
                      <a:pt x="26" y="24"/>
                    </a:cubicBezTo>
                    <a:cubicBezTo>
                      <a:pt x="23" y="24"/>
                      <a:pt x="22" y="28"/>
                      <a:pt x="15" y="28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0" y="24"/>
                      <a:pt x="14" y="27"/>
                      <a:pt x="17" y="23"/>
                    </a:cubicBezTo>
                    <a:cubicBezTo>
                      <a:pt x="11" y="23"/>
                      <a:pt x="8" y="26"/>
                      <a:pt x="3" y="25"/>
                    </a:cubicBezTo>
                    <a:cubicBezTo>
                      <a:pt x="0" y="21"/>
                      <a:pt x="8" y="19"/>
                      <a:pt x="4" y="19"/>
                    </a:cubicBezTo>
                    <a:cubicBezTo>
                      <a:pt x="13" y="14"/>
                      <a:pt x="16" y="2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8" name="Freeform 78"/>
              <p:cNvSpPr>
                <a:spLocks/>
              </p:cNvSpPr>
              <p:nvPr/>
            </p:nvSpPr>
            <p:spPr bwMode="auto">
              <a:xfrm>
                <a:off x="3559" y="1115"/>
                <a:ext cx="17" cy="7"/>
              </a:xfrm>
              <a:custGeom>
                <a:avLst/>
                <a:gdLst>
                  <a:gd name="T0" fmla="*/ 4 w 7"/>
                  <a:gd name="T1" fmla="*/ 3 h 3"/>
                  <a:gd name="T2" fmla="*/ 0 w 7"/>
                  <a:gd name="T3" fmla="*/ 2 h 3"/>
                  <a:gd name="T4" fmla="*/ 7 w 7"/>
                  <a:gd name="T5" fmla="*/ 1 h 3"/>
                  <a:gd name="T6" fmla="*/ 4 w 7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4" y="3"/>
                    </a:moveTo>
                    <a:cubicBezTo>
                      <a:pt x="2" y="3"/>
                      <a:pt x="1" y="2"/>
                      <a:pt x="0" y="2"/>
                    </a:cubicBezTo>
                    <a:cubicBezTo>
                      <a:pt x="1" y="0"/>
                      <a:pt x="5" y="2"/>
                      <a:pt x="7" y="1"/>
                    </a:cubicBezTo>
                    <a:cubicBezTo>
                      <a:pt x="7" y="3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9" name="Freeform 81"/>
              <p:cNvSpPr>
                <a:spLocks/>
              </p:cNvSpPr>
              <p:nvPr/>
            </p:nvSpPr>
            <p:spPr bwMode="auto">
              <a:xfrm>
                <a:off x="1990" y="1113"/>
                <a:ext cx="24" cy="19"/>
              </a:xfrm>
              <a:custGeom>
                <a:avLst/>
                <a:gdLst>
                  <a:gd name="T0" fmla="*/ 6 w 10"/>
                  <a:gd name="T1" fmla="*/ 7 h 8"/>
                  <a:gd name="T2" fmla="*/ 1 w 10"/>
                  <a:gd name="T3" fmla="*/ 5 h 8"/>
                  <a:gd name="T4" fmla="*/ 2 w 10"/>
                  <a:gd name="T5" fmla="*/ 0 h 8"/>
                  <a:gd name="T6" fmla="*/ 10 w 10"/>
                  <a:gd name="T7" fmla="*/ 5 h 8"/>
                  <a:gd name="T8" fmla="*/ 6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6" y="7"/>
                    </a:moveTo>
                    <a:cubicBezTo>
                      <a:pt x="7" y="4"/>
                      <a:pt x="3" y="5"/>
                      <a:pt x="1" y="5"/>
                    </a:cubicBezTo>
                    <a:cubicBezTo>
                      <a:pt x="0" y="3"/>
                      <a:pt x="1" y="1"/>
                      <a:pt x="2" y="0"/>
                    </a:cubicBezTo>
                    <a:cubicBezTo>
                      <a:pt x="1" y="5"/>
                      <a:pt x="10" y="1"/>
                      <a:pt x="10" y="5"/>
                    </a:cubicBezTo>
                    <a:cubicBezTo>
                      <a:pt x="7" y="4"/>
                      <a:pt x="9" y="8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0" name="Freeform 82"/>
              <p:cNvSpPr>
                <a:spLocks/>
              </p:cNvSpPr>
              <p:nvPr/>
            </p:nvSpPr>
            <p:spPr bwMode="auto">
              <a:xfrm>
                <a:off x="2019" y="1120"/>
                <a:ext cx="21" cy="14"/>
              </a:xfrm>
              <a:custGeom>
                <a:avLst/>
                <a:gdLst>
                  <a:gd name="T0" fmla="*/ 5 w 9"/>
                  <a:gd name="T1" fmla="*/ 0 h 6"/>
                  <a:gd name="T2" fmla="*/ 9 w 9"/>
                  <a:gd name="T3" fmla="*/ 2 h 6"/>
                  <a:gd name="T4" fmla="*/ 3 w 9"/>
                  <a:gd name="T5" fmla="*/ 6 h 6"/>
                  <a:gd name="T6" fmla="*/ 0 w 9"/>
                  <a:gd name="T7" fmla="*/ 4 h 6"/>
                  <a:gd name="T8" fmla="*/ 5 w 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5" y="0"/>
                    </a:moveTo>
                    <a:cubicBezTo>
                      <a:pt x="7" y="1"/>
                      <a:pt x="6" y="3"/>
                      <a:pt x="9" y="2"/>
                    </a:cubicBezTo>
                    <a:cubicBezTo>
                      <a:pt x="9" y="5"/>
                      <a:pt x="3" y="3"/>
                      <a:pt x="3" y="6"/>
                    </a:cubicBezTo>
                    <a:cubicBezTo>
                      <a:pt x="2" y="5"/>
                      <a:pt x="2" y="4"/>
                      <a:pt x="0" y="4"/>
                    </a:cubicBezTo>
                    <a:cubicBezTo>
                      <a:pt x="1" y="1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1" name="Freeform 84"/>
              <p:cNvSpPr>
                <a:spLocks/>
              </p:cNvSpPr>
              <p:nvPr/>
            </p:nvSpPr>
            <p:spPr bwMode="auto">
              <a:xfrm>
                <a:off x="4290" y="1134"/>
                <a:ext cx="59" cy="64"/>
              </a:xfrm>
              <a:custGeom>
                <a:avLst/>
                <a:gdLst>
                  <a:gd name="T0" fmla="*/ 22 w 25"/>
                  <a:gd name="T1" fmla="*/ 8 h 27"/>
                  <a:gd name="T2" fmla="*/ 25 w 25"/>
                  <a:gd name="T3" fmla="*/ 14 h 27"/>
                  <a:gd name="T4" fmla="*/ 19 w 25"/>
                  <a:gd name="T5" fmla="*/ 21 h 27"/>
                  <a:gd name="T6" fmla="*/ 6 w 25"/>
                  <a:gd name="T7" fmla="*/ 18 h 27"/>
                  <a:gd name="T8" fmla="*/ 10 w 25"/>
                  <a:gd name="T9" fmla="*/ 22 h 27"/>
                  <a:gd name="T10" fmla="*/ 1 w 25"/>
                  <a:gd name="T11" fmla="*/ 13 h 27"/>
                  <a:gd name="T12" fmla="*/ 5 w 25"/>
                  <a:gd name="T13" fmla="*/ 14 h 27"/>
                  <a:gd name="T14" fmla="*/ 0 w 25"/>
                  <a:gd name="T15" fmla="*/ 0 h 27"/>
                  <a:gd name="T16" fmla="*/ 22 w 25"/>
                  <a:gd name="T1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22" y="8"/>
                    </a:moveTo>
                    <a:cubicBezTo>
                      <a:pt x="22" y="11"/>
                      <a:pt x="25" y="11"/>
                      <a:pt x="25" y="14"/>
                    </a:cubicBezTo>
                    <a:cubicBezTo>
                      <a:pt x="23" y="16"/>
                      <a:pt x="19" y="17"/>
                      <a:pt x="19" y="21"/>
                    </a:cubicBezTo>
                    <a:cubicBezTo>
                      <a:pt x="16" y="18"/>
                      <a:pt x="9" y="18"/>
                      <a:pt x="6" y="18"/>
                    </a:cubicBezTo>
                    <a:cubicBezTo>
                      <a:pt x="4" y="19"/>
                      <a:pt x="9" y="21"/>
                      <a:pt x="10" y="22"/>
                    </a:cubicBezTo>
                    <a:cubicBezTo>
                      <a:pt x="6" y="27"/>
                      <a:pt x="1" y="19"/>
                      <a:pt x="1" y="13"/>
                    </a:cubicBezTo>
                    <a:cubicBezTo>
                      <a:pt x="3" y="13"/>
                      <a:pt x="4" y="14"/>
                      <a:pt x="5" y="14"/>
                    </a:cubicBezTo>
                    <a:cubicBezTo>
                      <a:pt x="5" y="8"/>
                      <a:pt x="1" y="6"/>
                      <a:pt x="0" y="0"/>
                    </a:cubicBezTo>
                    <a:cubicBezTo>
                      <a:pt x="7" y="3"/>
                      <a:pt x="13" y="7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2" name="Freeform 85"/>
              <p:cNvSpPr>
                <a:spLocks/>
              </p:cNvSpPr>
              <p:nvPr/>
            </p:nvSpPr>
            <p:spPr bwMode="auto">
              <a:xfrm>
                <a:off x="4354" y="1132"/>
                <a:ext cx="14" cy="19"/>
              </a:xfrm>
              <a:custGeom>
                <a:avLst/>
                <a:gdLst>
                  <a:gd name="T0" fmla="*/ 6 w 6"/>
                  <a:gd name="T1" fmla="*/ 1 h 8"/>
                  <a:gd name="T2" fmla="*/ 2 w 6"/>
                  <a:gd name="T3" fmla="*/ 8 h 8"/>
                  <a:gd name="T4" fmla="*/ 6 w 6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1"/>
                    </a:moveTo>
                    <a:cubicBezTo>
                      <a:pt x="6" y="4"/>
                      <a:pt x="3" y="5"/>
                      <a:pt x="2" y="8"/>
                    </a:cubicBezTo>
                    <a:cubicBezTo>
                      <a:pt x="0" y="6"/>
                      <a:pt x="2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3" name="Freeform 89"/>
              <p:cNvSpPr>
                <a:spLocks/>
              </p:cNvSpPr>
              <p:nvPr/>
            </p:nvSpPr>
            <p:spPr bwMode="auto">
              <a:xfrm>
                <a:off x="4248" y="1193"/>
                <a:ext cx="109" cy="112"/>
              </a:xfrm>
              <a:custGeom>
                <a:avLst/>
                <a:gdLst>
                  <a:gd name="T0" fmla="*/ 10 w 46"/>
                  <a:gd name="T1" fmla="*/ 42 h 47"/>
                  <a:gd name="T2" fmla="*/ 7 w 46"/>
                  <a:gd name="T3" fmla="*/ 45 h 47"/>
                  <a:gd name="T4" fmla="*/ 0 w 46"/>
                  <a:gd name="T5" fmla="*/ 43 h 47"/>
                  <a:gd name="T6" fmla="*/ 6 w 46"/>
                  <a:gd name="T7" fmla="*/ 34 h 47"/>
                  <a:gd name="T8" fmla="*/ 20 w 46"/>
                  <a:gd name="T9" fmla="*/ 34 h 47"/>
                  <a:gd name="T10" fmla="*/ 22 w 46"/>
                  <a:gd name="T11" fmla="*/ 25 h 47"/>
                  <a:gd name="T12" fmla="*/ 23 w 46"/>
                  <a:gd name="T13" fmla="*/ 28 h 47"/>
                  <a:gd name="T14" fmla="*/ 32 w 46"/>
                  <a:gd name="T15" fmla="*/ 20 h 47"/>
                  <a:gd name="T16" fmla="*/ 27 w 46"/>
                  <a:gd name="T17" fmla="*/ 1 h 47"/>
                  <a:gd name="T18" fmla="*/ 31 w 46"/>
                  <a:gd name="T19" fmla="*/ 3 h 47"/>
                  <a:gd name="T20" fmla="*/ 28 w 46"/>
                  <a:gd name="T21" fmla="*/ 0 h 47"/>
                  <a:gd name="T22" fmla="*/ 41 w 46"/>
                  <a:gd name="T23" fmla="*/ 18 h 47"/>
                  <a:gd name="T24" fmla="*/ 39 w 46"/>
                  <a:gd name="T25" fmla="*/ 17 h 47"/>
                  <a:gd name="T26" fmla="*/ 44 w 46"/>
                  <a:gd name="T27" fmla="*/ 37 h 47"/>
                  <a:gd name="T28" fmla="*/ 39 w 46"/>
                  <a:gd name="T29" fmla="*/ 40 h 47"/>
                  <a:gd name="T30" fmla="*/ 30 w 46"/>
                  <a:gd name="T31" fmla="*/ 39 h 47"/>
                  <a:gd name="T32" fmla="*/ 27 w 46"/>
                  <a:gd name="T33" fmla="*/ 47 h 47"/>
                  <a:gd name="T34" fmla="*/ 21 w 46"/>
                  <a:gd name="T35" fmla="*/ 43 h 47"/>
                  <a:gd name="T36" fmla="*/ 21 w 46"/>
                  <a:gd name="T37" fmla="*/ 39 h 47"/>
                  <a:gd name="T38" fmla="*/ 15 w 46"/>
                  <a:gd name="T39" fmla="*/ 40 h 47"/>
                  <a:gd name="T40" fmla="*/ 10 w 46"/>
                  <a:gd name="T41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47">
                    <a:moveTo>
                      <a:pt x="10" y="42"/>
                    </a:moveTo>
                    <a:cubicBezTo>
                      <a:pt x="7" y="42"/>
                      <a:pt x="6" y="42"/>
                      <a:pt x="7" y="45"/>
                    </a:cubicBezTo>
                    <a:cubicBezTo>
                      <a:pt x="4" y="45"/>
                      <a:pt x="1" y="44"/>
                      <a:pt x="0" y="43"/>
                    </a:cubicBezTo>
                    <a:cubicBezTo>
                      <a:pt x="1" y="39"/>
                      <a:pt x="6" y="39"/>
                      <a:pt x="6" y="34"/>
                    </a:cubicBezTo>
                    <a:cubicBezTo>
                      <a:pt x="11" y="34"/>
                      <a:pt x="15" y="34"/>
                      <a:pt x="20" y="34"/>
                    </a:cubicBezTo>
                    <a:cubicBezTo>
                      <a:pt x="22" y="32"/>
                      <a:pt x="22" y="28"/>
                      <a:pt x="22" y="25"/>
                    </a:cubicBezTo>
                    <a:cubicBezTo>
                      <a:pt x="23" y="22"/>
                      <a:pt x="23" y="27"/>
                      <a:pt x="23" y="28"/>
                    </a:cubicBezTo>
                    <a:cubicBezTo>
                      <a:pt x="27" y="27"/>
                      <a:pt x="29" y="23"/>
                      <a:pt x="32" y="20"/>
                    </a:cubicBezTo>
                    <a:cubicBezTo>
                      <a:pt x="32" y="12"/>
                      <a:pt x="26" y="9"/>
                      <a:pt x="27" y="1"/>
                    </a:cubicBezTo>
                    <a:cubicBezTo>
                      <a:pt x="29" y="1"/>
                      <a:pt x="28" y="3"/>
                      <a:pt x="31" y="3"/>
                    </a:cubicBezTo>
                    <a:cubicBezTo>
                      <a:pt x="31" y="0"/>
                      <a:pt x="29" y="1"/>
                      <a:pt x="28" y="0"/>
                    </a:cubicBezTo>
                    <a:cubicBezTo>
                      <a:pt x="34" y="0"/>
                      <a:pt x="40" y="9"/>
                      <a:pt x="41" y="18"/>
                    </a:cubicBezTo>
                    <a:cubicBezTo>
                      <a:pt x="41" y="18"/>
                      <a:pt x="40" y="17"/>
                      <a:pt x="39" y="17"/>
                    </a:cubicBezTo>
                    <a:cubicBezTo>
                      <a:pt x="40" y="24"/>
                      <a:pt x="46" y="31"/>
                      <a:pt x="44" y="37"/>
                    </a:cubicBezTo>
                    <a:cubicBezTo>
                      <a:pt x="41" y="36"/>
                      <a:pt x="40" y="35"/>
                      <a:pt x="39" y="40"/>
                    </a:cubicBezTo>
                    <a:cubicBezTo>
                      <a:pt x="35" y="36"/>
                      <a:pt x="35" y="43"/>
                      <a:pt x="30" y="39"/>
                    </a:cubicBezTo>
                    <a:cubicBezTo>
                      <a:pt x="29" y="41"/>
                      <a:pt x="27" y="43"/>
                      <a:pt x="27" y="47"/>
                    </a:cubicBezTo>
                    <a:cubicBezTo>
                      <a:pt x="24" y="47"/>
                      <a:pt x="22" y="45"/>
                      <a:pt x="21" y="43"/>
                    </a:cubicBezTo>
                    <a:cubicBezTo>
                      <a:pt x="21" y="42"/>
                      <a:pt x="21" y="40"/>
                      <a:pt x="21" y="39"/>
                    </a:cubicBezTo>
                    <a:cubicBezTo>
                      <a:pt x="19" y="40"/>
                      <a:pt x="16" y="38"/>
                      <a:pt x="15" y="40"/>
                    </a:cubicBezTo>
                    <a:cubicBezTo>
                      <a:pt x="12" y="39"/>
                      <a:pt x="13" y="43"/>
                      <a:pt x="1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4" name="Freeform 90"/>
              <p:cNvSpPr>
                <a:spLocks/>
              </p:cNvSpPr>
              <p:nvPr/>
            </p:nvSpPr>
            <p:spPr bwMode="auto">
              <a:xfrm>
                <a:off x="2795" y="1193"/>
                <a:ext cx="19" cy="33"/>
              </a:xfrm>
              <a:custGeom>
                <a:avLst/>
                <a:gdLst>
                  <a:gd name="T0" fmla="*/ 3 w 8"/>
                  <a:gd name="T1" fmla="*/ 14 h 14"/>
                  <a:gd name="T2" fmla="*/ 1 w 8"/>
                  <a:gd name="T3" fmla="*/ 3 h 14"/>
                  <a:gd name="T4" fmla="*/ 7 w 8"/>
                  <a:gd name="T5" fmla="*/ 1 h 14"/>
                  <a:gd name="T6" fmla="*/ 3 w 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3" y="14"/>
                    </a:moveTo>
                    <a:cubicBezTo>
                      <a:pt x="0" y="13"/>
                      <a:pt x="3" y="5"/>
                      <a:pt x="1" y="3"/>
                    </a:cubicBezTo>
                    <a:cubicBezTo>
                      <a:pt x="4" y="3"/>
                      <a:pt x="4" y="0"/>
                      <a:pt x="7" y="1"/>
                    </a:cubicBezTo>
                    <a:cubicBezTo>
                      <a:pt x="8" y="7"/>
                      <a:pt x="8" y="13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5" name="Freeform 91"/>
              <p:cNvSpPr>
                <a:spLocks/>
              </p:cNvSpPr>
              <p:nvPr/>
            </p:nvSpPr>
            <p:spPr bwMode="auto">
              <a:xfrm>
                <a:off x="2946" y="1231"/>
                <a:ext cx="22" cy="10"/>
              </a:xfrm>
              <a:custGeom>
                <a:avLst/>
                <a:gdLst>
                  <a:gd name="T0" fmla="*/ 0 w 9"/>
                  <a:gd name="T1" fmla="*/ 1 h 4"/>
                  <a:gd name="T2" fmla="*/ 9 w 9"/>
                  <a:gd name="T3" fmla="*/ 3 h 4"/>
                  <a:gd name="T4" fmla="*/ 0 w 9"/>
                  <a:gd name="T5" fmla="*/ 4 h 4"/>
                  <a:gd name="T6" fmla="*/ 0 w 9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1"/>
                    </a:moveTo>
                    <a:cubicBezTo>
                      <a:pt x="3" y="2"/>
                      <a:pt x="8" y="0"/>
                      <a:pt x="9" y="3"/>
                    </a:cubicBezTo>
                    <a:cubicBezTo>
                      <a:pt x="6" y="3"/>
                      <a:pt x="2" y="2"/>
                      <a:pt x="0" y="4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6" name="Freeform 92"/>
              <p:cNvSpPr>
                <a:spLocks/>
              </p:cNvSpPr>
              <p:nvPr/>
            </p:nvSpPr>
            <p:spPr bwMode="auto">
              <a:xfrm>
                <a:off x="3081" y="1271"/>
                <a:ext cx="26" cy="22"/>
              </a:xfrm>
              <a:custGeom>
                <a:avLst/>
                <a:gdLst>
                  <a:gd name="T0" fmla="*/ 0 w 11"/>
                  <a:gd name="T1" fmla="*/ 6 h 9"/>
                  <a:gd name="T2" fmla="*/ 9 w 11"/>
                  <a:gd name="T3" fmla="*/ 0 h 9"/>
                  <a:gd name="T4" fmla="*/ 0 w 11"/>
                  <a:gd name="T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0" y="6"/>
                    </a:moveTo>
                    <a:cubicBezTo>
                      <a:pt x="0" y="1"/>
                      <a:pt x="6" y="2"/>
                      <a:pt x="9" y="0"/>
                    </a:cubicBezTo>
                    <a:cubicBezTo>
                      <a:pt x="11" y="3"/>
                      <a:pt x="3" y="9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7" name="Freeform 93"/>
              <p:cNvSpPr>
                <a:spLocks/>
              </p:cNvSpPr>
              <p:nvPr/>
            </p:nvSpPr>
            <p:spPr bwMode="auto">
              <a:xfrm>
                <a:off x="4271" y="1286"/>
                <a:ext cx="26" cy="16"/>
              </a:xfrm>
              <a:custGeom>
                <a:avLst/>
                <a:gdLst>
                  <a:gd name="T0" fmla="*/ 0 w 11"/>
                  <a:gd name="T1" fmla="*/ 3 h 7"/>
                  <a:gd name="T2" fmla="*/ 5 w 11"/>
                  <a:gd name="T3" fmla="*/ 1 h 7"/>
                  <a:gd name="T4" fmla="*/ 7 w 11"/>
                  <a:gd name="T5" fmla="*/ 3 h 7"/>
                  <a:gd name="T6" fmla="*/ 0 w 11"/>
                  <a:gd name="T7" fmla="*/ 4 h 7"/>
                  <a:gd name="T8" fmla="*/ 0 w 11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0" y="3"/>
                    </a:moveTo>
                    <a:cubicBezTo>
                      <a:pt x="3" y="4"/>
                      <a:pt x="2" y="0"/>
                      <a:pt x="5" y="1"/>
                    </a:cubicBezTo>
                    <a:cubicBezTo>
                      <a:pt x="9" y="0"/>
                      <a:pt x="11" y="2"/>
                      <a:pt x="7" y="3"/>
                    </a:cubicBezTo>
                    <a:cubicBezTo>
                      <a:pt x="4" y="2"/>
                      <a:pt x="3" y="7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8" name="Freeform 94"/>
              <p:cNvSpPr>
                <a:spLocks/>
              </p:cNvSpPr>
              <p:nvPr/>
            </p:nvSpPr>
            <p:spPr bwMode="auto">
              <a:xfrm>
                <a:off x="4283" y="1283"/>
                <a:ext cx="17" cy="22"/>
              </a:xfrm>
              <a:custGeom>
                <a:avLst/>
                <a:gdLst>
                  <a:gd name="T0" fmla="*/ 2 w 7"/>
                  <a:gd name="T1" fmla="*/ 4 h 9"/>
                  <a:gd name="T2" fmla="*/ 0 w 7"/>
                  <a:gd name="T3" fmla="*/ 2 h 9"/>
                  <a:gd name="T4" fmla="*/ 6 w 7"/>
                  <a:gd name="T5" fmla="*/ 1 h 9"/>
                  <a:gd name="T6" fmla="*/ 6 w 7"/>
                  <a:gd name="T7" fmla="*/ 5 h 9"/>
                  <a:gd name="T8" fmla="*/ 3 w 7"/>
                  <a:gd name="T9" fmla="*/ 9 h 9"/>
                  <a:gd name="T10" fmla="*/ 2 w 7"/>
                  <a:gd name="T11" fmla="*/ 5 h 9"/>
                  <a:gd name="T12" fmla="*/ 2 w 7"/>
                  <a:gd name="T1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2" y="4"/>
                    </a:moveTo>
                    <a:cubicBezTo>
                      <a:pt x="6" y="3"/>
                      <a:pt x="4" y="1"/>
                      <a:pt x="0" y="2"/>
                    </a:cubicBezTo>
                    <a:cubicBezTo>
                      <a:pt x="1" y="0"/>
                      <a:pt x="4" y="2"/>
                      <a:pt x="6" y="1"/>
                    </a:cubicBezTo>
                    <a:cubicBezTo>
                      <a:pt x="6" y="2"/>
                      <a:pt x="6" y="4"/>
                      <a:pt x="6" y="5"/>
                    </a:cubicBezTo>
                    <a:cubicBezTo>
                      <a:pt x="2" y="4"/>
                      <a:pt x="7" y="9"/>
                      <a:pt x="3" y="9"/>
                    </a:cubicBezTo>
                    <a:cubicBezTo>
                      <a:pt x="5" y="8"/>
                      <a:pt x="5" y="5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9" name="Freeform 95"/>
              <p:cNvSpPr>
                <a:spLocks/>
              </p:cNvSpPr>
              <p:nvPr/>
            </p:nvSpPr>
            <p:spPr bwMode="auto">
              <a:xfrm>
                <a:off x="2520" y="1366"/>
                <a:ext cx="14" cy="17"/>
              </a:xfrm>
              <a:custGeom>
                <a:avLst/>
                <a:gdLst>
                  <a:gd name="T0" fmla="*/ 6 w 6"/>
                  <a:gd name="T1" fmla="*/ 0 h 7"/>
                  <a:gd name="T2" fmla="*/ 1 w 6"/>
                  <a:gd name="T3" fmla="*/ 7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cubicBezTo>
                      <a:pt x="5" y="2"/>
                      <a:pt x="3" y="4"/>
                      <a:pt x="1" y="7"/>
                    </a:cubicBezTo>
                    <a:cubicBezTo>
                      <a:pt x="0" y="5"/>
                      <a:pt x="3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0" name="Freeform 97"/>
              <p:cNvSpPr>
                <a:spLocks/>
              </p:cNvSpPr>
              <p:nvPr/>
            </p:nvSpPr>
            <p:spPr bwMode="auto">
              <a:xfrm>
                <a:off x="4200" y="1577"/>
                <a:ext cx="12" cy="15"/>
              </a:xfrm>
              <a:custGeom>
                <a:avLst/>
                <a:gdLst>
                  <a:gd name="T0" fmla="*/ 1 w 5"/>
                  <a:gd name="T1" fmla="*/ 0 h 6"/>
                  <a:gd name="T2" fmla="*/ 4 w 5"/>
                  <a:gd name="T3" fmla="*/ 0 h 6"/>
                  <a:gd name="T4" fmla="*/ 5 w 5"/>
                  <a:gd name="T5" fmla="*/ 5 h 6"/>
                  <a:gd name="T6" fmla="*/ 2 w 5"/>
                  <a:gd name="T7" fmla="*/ 6 h 6"/>
                  <a:gd name="T8" fmla="*/ 0 w 5"/>
                  <a:gd name="T9" fmla="*/ 2 h 6"/>
                  <a:gd name="T10" fmla="*/ 1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2" y="1"/>
                      <a:pt x="2" y="0"/>
                      <a:pt x="4" y="0"/>
                    </a:cubicBezTo>
                    <a:cubicBezTo>
                      <a:pt x="2" y="2"/>
                      <a:pt x="4" y="3"/>
                      <a:pt x="5" y="5"/>
                    </a:cubicBezTo>
                    <a:cubicBezTo>
                      <a:pt x="4" y="5"/>
                      <a:pt x="3" y="6"/>
                      <a:pt x="2" y="6"/>
                    </a:cubicBezTo>
                    <a:cubicBezTo>
                      <a:pt x="2" y="3"/>
                      <a:pt x="3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1" name="Freeform 98"/>
              <p:cNvSpPr>
                <a:spLocks/>
              </p:cNvSpPr>
              <p:nvPr/>
            </p:nvSpPr>
            <p:spPr bwMode="auto">
              <a:xfrm>
                <a:off x="4205" y="1575"/>
                <a:ext cx="28" cy="24"/>
              </a:xfrm>
              <a:custGeom>
                <a:avLst/>
                <a:gdLst>
                  <a:gd name="T0" fmla="*/ 2 w 12"/>
                  <a:gd name="T1" fmla="*/ 1 h 10"/>
                  <a:gd name="T2" fmla="*/ 6 w 12"/>
                  <a:gd name="T3" fmla="*/ 3 h 10"/>
                  <a:gd name="T4" fmla="*/ 10 w 12"/>
                  <a:gd name="T5" fmla="*/ 3 h 10"/>
                  <a:gd name="T6" fmla="*/ 12 w 12"/>
                  <a:gd name="T7" fmla="*/ 10 h 10"/>
                  <a:gd name="T8" fmla="*/ 7 w 12"/>
                  <a:gd name="T9" fmla="*/ 9 h 10"/>
                  <a:gd name="T10" fmla="*/ 3 w 12"/>
                  <a:gd name="T11" fmla="*/ 6 h 10"/>
                  <a:gd name="T12" fmla="*/ 2 w 12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2" y="1"/>
                    </a:moveTo>
                    <a:cubicBezTo>
                      <a:pt x="3" y="1"/>
                      <a:pt x="7" y="0"/>
                      <a:pt x="6" y="3"/>
                    </a:cubicBezTo>
                    <a:cubicBezTo>
                      <a:pt x="9" y="2"/>
                      <a:pt x="7" y="2"/>
                      <a:pt x="10" y="3"/>
                    </a:cubicBezTo>
                    <a:cubicBezTo>
                      <a:pt x="8" y="6"/>
                      <a:pt x="12" y="7"/>
                      <a:pt x="12" y="10"/>
                    </a:cubicBezTo>
                    <a:cubicBezTo>
                      <a:pt x="11" y="10"/>
                      <a:pt x="8" y="7"/>
                      <a:pt x="7" y="9"/>
                    </a:cubicBezTo>
                    <a:cubicBezTo>
                      <a:pt x="7" y="6"/>
                      <a:pt x="3" y="4"/>
                      <a:pt x="3" y="6"/>
                    </a:cubicBezTo>
                    <a:cubicBezTo>
                      <a:pt x="2" y="4"/>
                      <a:pt x="0" y="3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2" name="Freeform 99"/>
              <p:cNvSpPr>
                <a:spLocks/>
              </p:cNvSpPr>
              <p:nvPr/>
            </p:nvSpPr>
            <p:spPr bwMode="auto">
              <a:xfrm>
                <a:off x="4224" y="1599"/>
                <a:ext cx="12" cy="14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2 h 6"/>
                  <a:gd name="T4" fmla="*/ 5 w 5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cubicBezTo>
                      <a:pt x="4" y="5"/>
                      <a:pt x="1" y="4"/>
                      <a:pt x="0" y="2"/>
                    </a:cubicBezTo>
                    <a:cubicBezTo>
                      <a:pt x="3" y="0"/>
                      <a:pt x="4" y="4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3" name="Freeform 101"/>
              <p:cNvSpPr>
                <a:spLocks/>
              </p:cNvSpPr>
              <p:nvPr/>
            </p:nvSpPr>
            <p:spPr bwMode="auto">
              <a:xfrm>
                <a:off x="4158" y="1618"/>
                <a:ext cx="23" cy="42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18 h 18"/>
                  <a:gd name="T4" fmla="*/ 10 w 10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cubicBezTo>
                      <a:pt x="10" y="9"/>
                      <a:pt x="4" y="13"/>
                      <a:pt x="0" y="18"/>
                    </a:cubicBezTo>
                    <a:cubicBezTo>
                      <a:pt x="0" y="13"/>
                      <a:pt x="7" y="5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4" name="Freeform 103"/>
              <p:cNvSpPr>
                <a:spLocks/>
              </p:cNvSpPr>
              <p:nvPr/>
            </p:nvSpPr>
            <p:spPr bwMode="auto">
              <a:xfrm>
                <a:off x="4215" y="1615"/>
                <a:ext cx="54" cy="86"/>
              </a:xfrm>
              <a:custGeom>
                <a:avLst/>
                <a:gdLst>
                  <a:gd name="T0" fmla="*/ 6 w 23"/>
                  <a:gd name="T1" fmla="*/ 18 h 36"/>
                  <a:gd name="T2" fmla="*/ 8 w 23"/>
                  <a:gd name="T3" fmla="*/ 21 h 36"/>
                  <a:gd name="T4" fmla="*/ 18 w 23"/>
                  <a:gd name="T5" fmla="*/ 15 h 36"/>
                  <a:gd name="T6" fmla="*/ 10 w 23"/>
                  <a:gd name="T7" fmla="*/ 0 h 36"/>
                  <a:gd name="T8" fmla="*/ 23 w 23"/>
                  <a:gd name="T9" fmla="*/ 17 h 36"/>
                  <a:gd name="T10" fmla="*/ 23 w 23"/>
                  <a:gd name="T11" fmla="*/ 30 h 36"/>
                  <a:gd name="T12" fmla="*/ 21 w 23"/>
                  <a:gd name="T13" fmla="*/ 25 h 36"/>
                  <a:gd name="T14" fmla="*/ 19 w 23"/>
                  <a:gd name="T15" fmla="*/ 36 h 36"/>
                  <a:gd name="T16" fmla="*/ 11 w 23"/>
                  <a:gd name="T17" fmla="*/ 32 h 36"/>
                  <a:gd name="T18" fmla="*/ 8 w 23"/>
                  <a:gd name="T19" fmla="*/ 22 h 36"/>
                  <a:gd name="T20" fmla="*/ 3 w 23"/>
                  <a:gd name="T21" fmla="*/ 22 h 36"/>
                  <a:gd name="T22" fmla="*/ 0 w 23"/>
                  <a:gd name="T23" fmla="*/ 27 h 36"/>
                  <a:gd name="T24" fmla="*/ 6 w 23"/>
                  <a:gd name="T25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36">
                    <a:moveTo>
                      <a:pt x="6" y="18"/>
                    </a:moveTo>
                    <a:cubicBezTo>
                      <a:pt x="8" y="17"/>
                      <a:pt x="8" y="19"/>
                      <a:pt x="8" y="21"/>
                    </a:cubicBezTo>
                    <a:cubicBezTo>
                      <a:pt x="13" y="21"/>
                      <a:pt x="13" y="15"/>
                      <a:pt x="18" y="15"/>
                    </a:cubicBezTo>
                    <a:cubicBezTo>
                      <a:pt x="16" y="8"/>
                      <a:pt x="12" y="8"/>
                      <a:pt x="10" y="0"/>
                    </a:cubicBezTo>
                    <a:cubicBezTo>
                      <a:pt x="15" y="1"/>
                      <a:pt x="18" y="13"/>
                      <a:pt x="23" y="17"/>
                    </a:cubicBezTo>
                    <a:cubicBezTo>
                      <a:pt x="23" y="21"/>
                      <a:pt x="23" y="26"/>
                      <a:pt x="23" y="30"/>
                    </a:cubicBezTo>
                    <a:cubicBezTo>
                      <a:pt x="21" y="29"/>
                      <a:pt x="21" y="27"/>
                      <a:pt x="21" y="25"/>
                    </a:cubicBezTo>
                    <a:cubicBezTo>
                      <a:pt x="15" y="27"/>
                      <a:pt x="22" y="32"/>
                      <a:pt x="19" y="36"/>
                    </a:cubicBezTo>
                    <a:cubicBezTo>
                      <a:pt x="18" y="33"/>
                      <a:pt x="15" y="32"/>
                      <a:pt x="11" y="32"/>
                    </a:cubicBezTo>
                    <a:cubicBezTo>
                      <a:pt x="11" y="28"/>
                      <a:pt x="12" y="23"/>
                      <a:pt x="8" y="22"/>
                    </a:cubicBezTo>
                    <a:cubicBezTo>
                      <a:pt x="7" y="24"/>
                      <a:pt x="5" y="25"/>
                      <a:pt x="3" y="22"/>
                    </a:cubicBezTo>
                    <a:cubicBezTo>
                      <a:pt x="1" y="23"/>
                      <a:pt x="3" y="28"/>
                      <a:pt x="0" y="27"/>
                    </a:cubicBezTo>
                    <a:cubicBezTo>
                      <a:pt x="0" y="22"/>
                      <a:pt x="3" y="19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5" name="Freeform 104"/>
              <p:cNvSpPr>
                <a:spLocks/>
              </p:cNvSpPr>
              <p:nvPr/>
            </p:nvSpPr>
            <p:spPr bwMode="auto">
              <a:xfrm>
                <a:off x="4042" y="1679"/>
                <a:ext cx="139" cy="159"/>
              </a:xfrm>
              <a:custGeom>
                <a:avLst/>
                <a:gdLst>
                  <a:gd name="T0" fmla="*/ 59 w 59"/>
                  <a:gd name="T1" fmla="*/ 12 h 67"/>
                  <a:gd name="T2" fmla="*/ 53 w 59"/>
                  <a:gd name="T3" fmla="*/ 13 h 67"/>
                  <a:gd name="T4" fmla="*/ 55 w 59"/>
                  <a:gd name="T5" fmla="*/ 17 h 67"/>
                  <a:gd name="T6" fmla="*/ 51 w 59"/>
                  <a:gd name="T7" fmla="*/ 18 h 67"/>
                  <a:gd name="T8" fmla="*/ 50 w 59"/>
                  <a:gd name="T9" fmla="*/ 21 h 67"/>
                  <a:gd name="T10" fmla="*/ 58 w 59"/>
                  <a:gd name="T11" fmla="*/ 36 h 67"/>
                  <a:gd name="T12" fmla="*/ 51 w 59"/>
                  <a:gd name="T13" fmla="*/ 41 h 67"/>
                  <a:gd name="T14" fmla="*/ 44 w 59"/>
                  <a:gd name="T15" fmla="*/ 66 h 67"/>
                  <a:gd name="T16" fmla="*/ 35 w 59"/>
                  <a:gd name="T17" fmla="*/ 67 h 67"/>
                  <a:gd name="T18" fmla="*/ 34 w 59"/>
                  <a:gd name="T19" fmla="*/ 63 h 67"/>
                  <a:gd name="T20" fmla="*/ 22 w 59"/>
                  <a:gd name="T21" fmla="*/ 64 h 67"/>
                  <a:gd name="T22" fmla="*/ 12 w 59"/>
                  <a:gd name="T23" fmla="*/ 60 h 67"/>
                  <a:gd name="T24" fmla="*/ 8 w 59"/>
                  <a:gd name="T25" fmla="*/ 30 h 67"/>
                  <a:gd name="T26" fmla="*/ 15 w 59"/>
                  <a:gd name="T27" fmla="*/ 34 h 67"/>
                  <a:gd name="T28" fmla="*/ 19 w 59"/>
                  <a:gd name="T29" fmla="*/ 25 h 67"/>
                  <a:gd name="T30" fmla="*/ 39 w 59"/>
                  <a:gd name="T31" fmla="*/ 13 h 67"/>
                  <a:gd name="T32" fmla="*/ 45 w 59"/>
                  <a:gd name="T33" fmla="*/ 0 h 67"/>
                  <a:gd name="T34" fmla="*/ 47 w 59"/>
                  <a:gd name="T35" fmla="*/ 0 h 67"/>
                  <a:gd name="T36" fmla="*/ 59 w 59"/>
                  <a:gd name="T37" fmla="*/ 1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67">
                    <a:moveTo>
                      <a:pt x="59" y="12"/>
                    </a:moveTo>
                    <a:cubicBezTo>
                      <a:pt x="56" y="11"/>
                      <a:pt x="56" y="13"/>
                      <a:pt x="53" y="13"/>
                    </a:cubicBezTo>
                    <a:cubicBezTo>
                      <a:pt x="53" y="15"/>
                      <a:pt x="56" y="14"/>
                      <a:pt x="55" y="17"/>
                    </a:cubicBezTo>
                    <a:cubicBezTo>
                      <a:pt x="53" y="16"/>
                      <a:pt x="52" y="17"/>
                      <a:pt x="51" y="18"/>
                    </a:cubicBezTo>
                    <a:cubicBezTo>
                      <a:pt x="52" y="20"/>
                      <a:pt x="51" y="20"/>
                      <a:pt x="50" y="21"/>
                    </a:cubicBezTo>
                    <a:cubicBezTo>
                      <a:pt x="52" y="27"/>
                      <a:pt x="53" y="33"/>
                      <a:pt x="58" y="36"/>
                    </a:cubicBezTo>
                    <a:cubicBezTo>
                      <a:pt x="55" y="37"/>
                      <a:pt x="52" y="37"/>
                      <a:pt x="51" y="41"/>
                    </a:cubicBezTo>
                    <a:cubicBezTo>
                      <a:pt x="51" y="50"/>
                      <a:pt x="41" y="55"/>
                      <a:pt x="44" y="66"/>
                    </a:cubicBezTo>
                    <a:cubicBezTo>
                      <a:pt x="42" y="62"/>
                      <a:pt x="39" y="67"/>
                      <a:pt x="35" y="67"/>
                    </a:cubicBezTo>
                    <a:cubicBezTo>
                      <a:pt x="34" y="66"/>
                      <a:pt x="34" y="64"/>
                      <a:pt x="34" y="63"/>
                    </a:cubicBezTo>
                    <a:cubicBezTo>
                      <a:pt x="28" y="62"/>
                      <a:pt x="26" y="60"/>
                      <a:pt x="22" y="64"/>
                    </a:cubicBezTo>
                    <a:cubicBezTo>
                      <a:pt x="20" y="61"/>
                      <a:pt x="18" y="59"/>
                      <a:pt x="12" y="60"/>
                    </a:cubicBezTo>
                    <a:cubicBezTo>
                      <a:pt x="11" y="49"/>
                      <a:pt x="0" y="40"/>
                      <a:pt x="8" y="30"/>
                    </a:cubicBezTo>
                    <a:cubicBezTo>
                      <a:pt x="11" y="31"/>
                      <a:pt x="13" y="32"/>
                      <a:pt x="15" y="34"/>
                    </a:cubicBezTo>
                    <a:cubicBezTo>
                      <a:pt x="17" y="32"/>
                      <a:pt x="17" y="28"/>
                      <a:pt x="19" y="25"/>
                    </a:cubicBezTo>
                    <a:cubicBezTo>
                      <a:pt x="30" y="26"/>
                      <a:pt x="29" y="11"/>
                      <a:pt x="39" y="13"/>
                    </a:cubicBezTo>
                    <a:cubicBezTo>
                      <a:pt x="38" y="8"/>
                      <a:pt x="45" y="7"/>
                      <a:pt x="45" y="0"/>
                    </a:cubicBezTo>
                    <a:cubicBezTo>
                      <a:pt x="46" y="1"/>
                      <a:pt x="47" y="1"/>
                      <a:pt x="47" y="0"/>
                    </a:cubicBezTo>
                    <a:cubicBezTo>
                      <a:pt x="50" y="5"/>
                      <a:pt x="55" y="8"/>
                      <a:pt x="5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6" name="Freeform 105"/>
              <p:cNvSpPr>
                <a:spLocks/>
              </p:cNvSpPr>
              <p:nvPr/>
            </p:nvSpPr>
            <p:spPr bwMode="auto">
              <a:xfrm>
                <a:off x="4110" y="1883"/>
                <a:ext cx="22" cy="12"/>
              </a:xfrm>
              <a:custGeom>
                <a:avLst/>
                <a:gdLst>
                  <a:gd name="T0" fmla="*/ 0 w 9"/>
                  <a:gd name="T1" fmla="*/ 3 h 5"/>
                  <a:gd name="T2" fmla="*/ 4 w 9"/>
                  <a:gd name="T3" fmla="*/ 5 h 5"/>
                  <a:gd name="T4" fmla="*/ 9 w 9"/>
                  <a:gd name="T5" fmla="*/ 5 h 5"/>
                  <a:gd name="T6" fmla="*/ 4 w 9"/>
                  <a:gd name="T7" fmla="*/ 5 h 5"/>
                  <a:gd name="T8" fmla="*/ 0 w 9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3"/>
                    </a:moveTo>
                    <a:cubicBezTo>
                      <a:pt x="1" y="0"/>
                      <a:pt x="5" y="2"/>
                      <a:pt x="4" y="5"/>
                    </a:cubicBezTo>
                    <a:cubicBezTo>
                      <a:pt x="6" y="5"/>
                      <a:pt x="9" y="3"/>
                      <a:pt x="9" y="5"/>
                    </a:cubicBezTo>
                    <a:cubicBezTo>
                      <a:pt x="7" y="5"/>
                      <a:pt x="6" y="5"/>
                      <a:pt x="4" y="5"/>
                    </a:cubicBezTo>
                    <a:cubicBezTo>
                      <a:pt x="3" y="4"/>
                      <a:pt x="4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7" name="Freeform 106"/>
              <p:cNvSpPr>
                <a:spLocks/>
              </p:cNvSpPr>
              <p:nvPr/>
            </p:nvSpPr>
            <p:spPr bwMode="auto">
              <a:xfrm>
                <a:off x="3881" y="1701"/>
                <a:ext cx="137" cy="161"/>
              </a:xfrm>
              <a:custGeom>
                <a:avLst/>
                <a:gdLst>
                  <a:gd name="T0" fmla="*/ 58 w 58"/>
                  <a:gd name="T1" fmla="*/ 52 h 68"/>
                  <a:gd name="T2" fmla="*/ 56 w 58"/>
                  <a:gd name="T3" fmla="*/ 68 h 68"/>
                  <a:gd name="T4" fmla="*/ 49 w 58"/>
                  <a:gd name="T5" fmla="*/ 68 h 68"/>
                  <a:gd name="T6" fmla="*/ 24 w 58"/>
                  <a:gd name="T7" fmla="*/ 34 h 68"/>
                  <a:gd name="T8" fmla="*/ 21 w 58"/>
                  <a:gd name="T9" fmla="*/ 32 h 68"/>
                  <a:gd name="T10" fmla="*/ 14 w 58"/>
                  <a:gd name="T11" fmla="*/ 20 h 68"/>
                  <a:gd name="T12" fmla="*/ 0 w 58"/>
                  <a:gd name="T13" fmla="*/ 0 h 68"/>
                  <a:gd name="T14" fmla="*/ 13 w 58"/>
                  <a:gd name="T15" fmla="*/ 2 h 68"/>
                  <a:gd name="T16" fmla="*/ 44 w 58"/>
                  <a:gd name="T17" fmla="*/ 30 h 68"/>
                  <a:gd name="T18" fmla="*/ 44 w 58"/>
                  <a:gd name="T19" fmla="*/ 36 h 68"/>
                  <a:gd name="T20" fmla="*/ 50 w 58"/>
                  <a:gd name="T21" fmla="*/ 48 h 68"/>
                  <a:gd name="T22" fmla="*/ 55 w 58"/>
                  <a:gd name="T23" fmla="*/ 47 h 68"/>
                  <a:gd name="T24" fmla="*/ 58 w 58"/>
                  <a:gd name="T2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8">
                    <a:moveTo>
                      <a:pt x="58" y="52"/>
                    </a:moveTo>
                    <a:cubicBezTo>
                      <a:pt x="57" y="57"/>
                      <a:pt x="56" y="62"/>
                      <a:pt x="56" y="68"/>
                    </a:cubicBezTo>
                    <a:cubicBezTo>
                      <a:pt x="54" y="67"/>
                      <a:pt x="51" y="64"/>
                      <a:pt x="49" y="68"/>
                    </a:cubicBezTo>
                    <a:cubicBezTo>
                      <a:pt x="39" y="59"/>
                      <a:pt x="30" y="48"/>
                      <a:pt x="24" y="34"/>
                    </a:cubicBezTo>
                    <a:cubicBezTo>
                      <a:pt x="24" y="32"/>
                      <a:pt x="22" y="32"/>
                      <a:pt x="21" y="32"/>
                    </a:cubicBezTo>
                    <a:cubicBezTo>
                      <a:pt x="21" y="25"/>
                      <a:pt x="20" y="20"/>
                      <a:pt x="14" y="20"/>
                    </a:cubicBezTo>
                    <a:cubicBezTo>
                      <a:pt x="13" y="9"/>
                      <a:pt x="1" y="11"/>
                      <a:pt x="0" y="0"/>
                    </a:cubicBezTo>
                    <a:cubicBezTo>
                      <a:pt x="5" y="0"/>
                      <a:pt x="7" y="3"/>
                      <a:pt x="13" y="2"/>
                    </a:cubicBezTo>
                    <a:cubicBezTo>
                      <a:pt x="20" y="14"/>
                      <a:pt x="35" y="23"/>
                      <a:pt x="44" y="30"/>
                    </a:cubicBezTo>
                    <a:cubicBezTo>
                      <a:pt x="45" y="31"/>
                      <a:pt x="47" y="36"/>
                      <a:pt x="44" y="36"/>
                    </a:cubicBezTo>
                    <a:cubicBezTo>
                      <a:pt x="46" y="39"/>
                      <a:pt x="53" y="43"/>
                      <a:pt x="50" y="48"/>
                    </a:cubicBezTo>
                    <a:cubicBezTo>
                      <a:pt x="51" y="51"/>
                      <a:pt x="52" y="45"/>
                      <a:pt x="55" y="47"/>
                    </a:cubicBezTo>
                    <a:cubicBezTo>
                      <a:pt x="56" y="48"/>
                      <a:pt x="56" y="51"/>
                      <a:pt x="5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8" name="Freeform 107"/>
              <p:cNvSpPr>
                <a:spLocks/>
              </p:cNvSpPr>
              <p:nvPr/>
            </p:nvSpPr>
            <p:spPr bwMode="auto">
              <a:xfrm>
                <a:off x="4281" y="1748"/>
                <a:ext cx="21" cy="47"/>
              </a:xfrm>
              <a:custGeom>
                <a:avLst/>
                <a:gdLst>
                  <a:gd name="T0" fmla="*/ 4 w 9"/>
                  <a:gd name="T1" fmla="*/ 0 h 20"/>
                  <a:gd name="T2" fmla="*/ 4 w 9"/>
                  <a:gd name="T3" fmla="*/ 6 h 20"/>
                  <a:gd name="T4" fmla="*/ 9 w 9"/>
                  <a:gd name="T5" fmla="*/ 4 h 20"/>
                  <a:gd name="T6" fmla="*/ 9 w 9"/>
                  <a:gd name="T7" fmla="*/ 12 h 20"/>
                  <a:gd name="T8" fmla="*/ 7 w 9"/>
                  <a:gd name="T9" fmla="*/ 18 h 20"/>
                  <a:gd name="T10" fmla="*/ 1 w 9"/>
                  <a:gd name="T11" fmla="*/ 15 h 20"/>
                  <a:gd name="T12" fmla="*/ 4 w 9"/>
                  <a:gd name="T13" fmla="*/ 16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cubicBezTo>
                      <a:pt x="6" y="0"/>
                      <a:pt x="5" y="5"/>
                      <a:pt x="4" y="6"/>
                    </a:cubicBezTo>
                    <a:cubicBezTo>
                      <a:pt x="6" y="9"/>
                      <a:pt x="6" y="3"/>
                      <a:pt x="9" y="4"/>
                    </a:cubicBezTo>
                    <a:cubicBezTo>
                      <a:pt x="9" y="8"/>
                      <a:pt x="6" y="8"/>
                      <a:pt x="9" y="12"/>
                    </a:cubicBezTo>
                    <a:cubicBezTo>
                      <a:pt x="3" y="9"/>
                      <a:pt x="5" y="15"/>
                      <a:pt x="7" y="18"/>
                    </a:cubicBezTo>
                    <a:cubicBezTo>
                      <a:pt x="5" y="17"/>
                      <a:pt x="2" y="20"/>
                      <a:pt x="1" y="15"/>
                    </a:cubicBezTo>
                    <a:cubicBezTo>
                      <a:pt x="3" y="15"/>
                      <a:pt x="3" y="16"/>
                      <a:pt x="4" y="16"/>
                    </a:cubicBezTo>
                    <a:cubicBezTo>
                      <a:pt x="4" y="12"/>
                      <a:pt x="0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9" name="Freeform 108"/>
              <p:cNvSpPr>
                <a:spLocks/>
              </p:cNvSpPr>
              <p:nvPr/>
            </p:nvSpPr>
            <p:spPr bwMode="auto">
              <a:xfrm>
                <a:off x="4219" y="1841"/>
                <a:ext cx="12" cy="18"/>
              </a:xfrm>
              <a:custGeom>
                <a:avLst/>
                <a:gdLst>
                  <a:gd name="T0" fmla="*/ 5 w 5"/>
                  <a:gd name="T1" fmla="*/ 1 h 8"/>
                  <a:gd name="T2" fmla="*/ 3 w 5"/>
                  <a:gd name="T3" fmla="*/ 8 h 8"/>
                  <a:gd name="T4" fmla="*/ 1 w 5"/>
                  <a:gd name="T5" fmla="*/ 2 h 8"/>
                  <a:gd name="T6" fmla="*/ 2 w 5"/>
                  <a:gd name="T7" fmla="*/ 4 h 8"/>
                  <a:gd name="T8" fmla="*/ 5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1"/>
                    </a:moveTo>
                    <a:cubicBezTo>
                      <a:pt x="5" y="4"/>
                      <a:pt x="2" y="4"/>
                      <a:pt x="3" y="8"/>
                    </a:cubicBezTo>
                    <a:cubicBezTo>
                      <a:pt x="0" y="8"/>
                      <a:pt x="0" y="4"/>
                      <a:pt x="1" y="2"/>
                    </a:cubicBezTo>
                    <a:cubicBezTo>
                      <a:pt x="2" y="2"/>
                      <a:pt x="2" y="4"/>
                      <a:pt x="2" y="4"/>
                    </a:cubicBezTo>
                    <a:cubicBezTo>
                      <a:pt x="5" y="5"/>
                      <a:pt x="2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0" name="Freeform 109"/>
              <p:cNvSpPr>
                <a:spLocks/>
              </p:cNvSpPr>
              <p:nvPr/>
            </p:nvSpPr>
            <p:spPr bwMode="auto">
              <a:xfrm>
                <a:off x="4177" y="1753"/>
                <a:ext cx="82" cy="109"/>
              </a:xfrm>
              <a:custGeom>
                <a:avLst/>
                <a:gdLst>
                  <a:gd name="T0" fmla="*/ 29 w 35"/>
                  <a:gd name="T1" fmla="*/ 5 h 46"/>
                  <a:gd name="T2" fmla="*/ 35 w 35"/>
                  <a:gd name="T3" fmla="*/ 1 h 46"/>
                  <a:gd name="T4" fmla="*/ 8 w 35"/>
                  <a:gd name="T5" fmla="*/ 10 h 46"/>
                  <a:gd name="T6" fmla="*/ 11 w 35"/>
                  <a:gd name="T7" fmla="*/ 19 h 46"/>
                  <a:gd name="T8" fmla="*/ 25 w 35"/>
                  <a:gd name="T9" fmla="*/ 15 h 46"/>
                  <a:gd name="T10" fmla="*/ 23 w 35"/>
                  <a:gd name="T11" fmla="*/ 17 h 46"/>
                  <a:gd name="T12" fmla="*/ 20 w 35"/>
                  <a:gd name="T13" fmla="*/ 19 h 46"/>
                  <a:gd name="T14" fmla="*/ 15 w 35"/>
                  <a:gd name="T15" fmla="*/ 22 h 46"/>
                  <a:gd name="T16" fmla="*/ 21 w 35"/>
                  <a:gd name="T17" fmla="*/ 37 h 46"/>
                  <a:gd name="T18" fmla="*/ 15 w 35"/>
                  <a:gd name="T19" fmla="*/ 40 h 46"/>
                  <a:gd name="T20" fmla="*/ 12 w 35"/>
                  <a:gd name="T21" fmla="*/ 27 h 46"/>
                  <a:gd name="T22" fmla="*/ 3 w 35"/>
                  <a:gd name="T23" fmla="*/ 45 h 46"/>
                  <a:gd name="T24" fmla="*/ 4 w 35"/>
                  <a:gd name="T25" fmla="*/ 34 h 46"/>
                  <a:gd name="T26" fmla="*/ 0 w 35"/>
                  <a:gd name="T27" fmla="*/ 31 h 46"/>
                  <a:gd name="T28" fmla="*/ 12 w 35"/>
                  <a:gd name="T29" fmla="*/ 3 h 46"/>
                  <a:gd name="T30" fmla="*/ 19 w 35"/>
                  <a:gd name="T31" fmla="*/ 5 h 46"/>
                  <a:gd name="T32" fmla="*/ 29 w 35"/>
                  <a:gd name="T33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46">
                    <a:moveTo>
                      <a:pt x="29" y="5"/>
                    </a:moveTo>
                    <a:cubicBezTo>
                      <a:pt x="32" y="5"/>
                      <a:pt x="31" y="0"/>
                      <a:pt x="35" y="1"/>
                    </a:cubicBezTo>
                    <a:cubicBezTo>
                      <a:pt x="34" y="16"/>
                      <a:pt x="17" y="4"/>
                      <a:pt x="8" y="10"/>
                    </a:cubicBezTo>
                    <a:cubicBezTo>
                      <a:pt x="8" y="14"/>
                      <a:pt x="10" y="16"/>
                      <a:pt x="11" y="19"/>
                    </a:cubicBezTo>
                    <a:cubicBezTo>
                      <a:pt x="15" y="18"/>
                      <a:pt x="21" y="14"/>
                      <a:pt x="25" y="15"/>
                    </a:cubicBezTo>
                    <a:cubicBezTo>
                      <a:pt x="26" y="17"/>
                      <a:pt x="24" y="17"/>
                      <a:pt x="23" y="17"/>
                    </a:cubicBezTo>
                    <a:cubicBezTo>
                      <a:pt x="23" y="18"/>
                      <a:pt x="21" y="18"/>
                      <a:pt x="20" y="19"/>
                    </a:cubicBezTo>
                    <a:cubicBezTo>
                      <a:pt x="17" y="19"/>
                      <a:pt x="18" y="23"/>
                      <a:pt x="15" y="22"/>
                    </a:cubicBezTo>
                    <a:cubicBezTo>
                      <a:pt x="18" y="26"/>
                      <a:pt x="20" y="32"/>
                      <a:pt x="21" y="37"/>
                    </a:cubicBezTo>
                    <a:cubicBezTo>
                      <a:pt x="19" y="38"/>
                      <a:pt x="17" y="40"/>
                      <a:pt x="15" y="40"/>
                    </a:cubicBezTo>
                    <a:cubicBezTo>
                      <a:pt x="13" y="37"/>
                      <a:pt x="14" y="31"/>
                      <a:pt x="12" y="27"/>
                    </a:cubicBezTo>
                    <a:cubicBezTo>
                      <a:pt x="4" y="27"/>
                      <a:pt x="14" y="46"/>
                      <a:pt x="3" y="45"/>
                    </a:cubicBezTo>
                    <a:cubicBezTo>
                      <a:pt x="1" y="42"/>
                      <a:pt x="5" y="39"/>
                      <a:pt x="4" y="34"/>
                    </a:cubicBezTo>
                    <a:cubicBezTo>
                      <a:pt x="3" y="32"/>
                      <a:pt x="1" y="32"/>
                      <a:pt x="0" y="31"/>
                    </a:cubicBezTo>
                    <a:cubicBezTo>
                      <a:pt x="4" y="21"/>
                      <a:pt x="4" y="9"/>
                      <a:pt x="12" y="3"/>
                    </a:cubicBezTo>
                    <a:cubicBezTo>
                      <a:pt x="14" y="4"/>
                      <a:pt x="17" y="4"/>
                      <a:pt x="19" y="5"/>
                    </a:cubicBezTo>
                    <a:cubicBezTo>
                      <a:pt x="20" y="6"/>
                      <a:pt x="28" y="6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1" name="Freeform 110"/>
              <p:cNvSpPr>
                <a:spLocks/>
              </p:cNvSpPr>
              <p:nvPr/>
            </p:nvSpPr>
            <p:spPr bwMode="auto">
              <a:xfrm>
                <a:off x="3907" y="1758"/>
                <a:ext cx="12" cy="11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0 h 5"/>
                  <a:gd name="T4" fmla="*/ 4 w 5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4"/>
                      <a:pt x="0" y="3"/>
                      <a:pt x="0" y="0"/>
                    </a:cubicBezTo>
                    <a:cubicBezTo>
                      <a:pt x="2" y="1"/>
                      <a:pt x="5" y="1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2" name="Freeform 112"/>
              <p:cNvSpPr>
                <a:spLocks/>
              </p:cNvSpPr>
              <p:nvPr/>
            </p:nvSpPr>
            <p:spPr bwMode="auto">
              <a:xfrm>
                <a:off x="4465" y="1883"/>
                <a:ext cx="33" cy="19"/>
              </a:xfrm>
              <a:custGeom>
                <a:avLst/>
                <a:gdLst>
                  <a:gd name="T0" fmla="*/ 14 w 14"/>
                  <a:gd name="T1" fmla="*/ 2 h 8"/>
                  <a:gd name="T2" fmla="*/ 6 w 14"/>
                  <a:gd name="T3" fmla="*/ 8 h 8"/>
                  <a:gd name="T4" fmla="*/ 0 w 14"/>
                  <a:gd name="T5" fmla="*/ 6 h 8"/>
                  <a:gd name="T6" fmla="*/ 14 w 14"/>
                  <a:gd name="T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14" y="2"/>
                    </a:moveTo>
                    <a:cubicBezTo>
                      <a:pt x="10" y="3"/>
                      <a:pt x="7" y="5"/>
                      <a:pt x="6" y="8"/>
                    </a:cubicBezTo>
                    <a:cubicBezTo>
                      <a:pt x="4" y="8"/>
                      <a:pt x="4" y="6"/>
                      <a:pt x="0" y="6"/>
                    </a:cubicBezTo>
                    <a:cubicBezTo>
                      <a:pt x="6" y="7"/>
                      <a:pt x="10" y="0"/>
                      <a:pt x="1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3" name="Freeform 113"/>
              <p:cNvSpPr>
                <a:spLocks/>
              </p:cNvSpPr>
              <p:nvPr/>
            </p:nvSpPr>
            <p:spPr bwMode="auto">
              <a:xfrm>
                <a:off x="4387" y="1786"/>
                <a:ext cx="12" cy="12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2 h 5"/>
                  <a:gd name="T4" fmla="*/ 4 w 5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5"/>
                      <a:pt x="1" y="3"/>
                      <a:pt x="0" y="2"/>
                    </a:cubicBezTo>
                    <a:cubicBezTo>
                      <a:pt x="1" y="0"/>
                      <a:pt x="5" y="3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4" name="Freeform 114"/>
              <p:cNvSpPr>
                <a:spLocks/>
              </p:cNvSpPr>
              <p:nvPr/>
            </p:nvSpPr>
            <p:spPr bwMode="auto">
              <a:xfrm>
                <a:off x="3926" y="1791"/>
                <a:ext cx="7" cy="14"/>
              </a:xfrm>
              <a:custGeom>
                <a:avLst/>
                <a:gdLst>
                  <a:gd name="T0" fmla="*/ 0 w 3"/>
                  <a:gd name="T1" fmla="*/ 0 h 6"/>
                  <a:gd name="T2" fmla="*/ 3 w 3"/>
                  <a:gd name="T3" fmla="*/ 6 h 6"/>
                  <a:gd name="T4" fmla="*/ 0 w 3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3" y="0"/>
                      <a:pt x="3" y="3"/>
                      <a:pt x="3" y="6"/>
                    </a:cubicBezTo>
                    <a:cubicBezTo>
                      <a:pt x="1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5" name="Freeform 115"/>
              <p:cNvSpPr>
                <a:spLocks/>
              </p:cNvSpPr>
              <p:nvPr/>
            </p:nvSpPr>
            <p:spPr bwMode="auto">
              <a:xfrm>
                <a:off x="2071" y="1795"/>
                <a:ext cx="14" cy="17"/>
              </a:xfrm>
              <a:custGeom>
                <a:avLst/>
                <a:gdLst>
                  <a:gd name="T0" fmla="*/ 6 w 6"/>
                  <a:gd name="T1" fmla="*/ 1 h 7"/>
                  <a:gd name="T2" fmla="*/ 1 w 6"/>
                  <a:gd name="T3" fmla="*/ 7 h 7"/>
                  <a:gd name="T4" fmla="*/ 0 w 6"/>
                  <a:gd name="T5" fmla="*/ 2 h 7"/>
                  <a:gd name="T6" fmla="*/ 5 w 6"/>
                  <a:gd name="T7" fmla="*/ 0 h 7"/>
                  <a:gd name="T8" fmla="*/ 6 w 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2"/>
                      <a:pt x="3" y="5"/>
                      <a:pt x="1" y="7"/>
                    </a:cubicBezTo>
                    <a:cubicBezTo>
                      <a:pt x="2" y="4"/>
                      <a:pt x="0" y="4"/>
                      <a:pt x="0" y="2"/>
                    </a:cubicBezTo>
                    <a:cubicBezTo>
                      <a:pt x="3" y="3"/>
                      <a:pt x="4" y="1"/>
                      <a:pt x="5" y="0"/>
                    </a:cubicBezTo>
                    <a:cubicBezTo>
                      <a:pt x="5" y="1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6" name="Freeform 116"/>
              <p:cNvSpPr>
                <a:spLocks/>
              </p:cNvSpPr>
              <p:nvPr/>
            </p:nvSpPr>
            <p:spPr bwMode="auto">
              <a:xfrm>
                <a:off x="4009" y="1800"/>
                <a:ext cx="19" cy="24"/>
              </a:xfrm>
              <a:custGeom>
                <a:avLst/>
                <a:gdLst>
                  <a:gd name="T0" fmla="*/ 2 w 8"/>
                  <a:gd name="T1" fmla="*/ 4 h 10"/>
                  <a:gd name="T2" fmla="*/ 0 w 8"/>
                  <a:gd name="T3" fmla="*/ 4 h 10"/>
                  <a:gd name="T4" fmla="*/ 0 w 8"/>
                  <a:gd name="T5" fmla="*/ 1 h 10"/>
                  <a:gd name="T6" fmla="*/ 2 w 8"/>
                  <a:gd name="T7" fmla="*/ 0 h 10"/>
                  <a:gd name="T8" fmla="*/ 8 w 8"/>
                  <a:gd name="T9" fmla="*/ 6 h 10"/>
                  <a:gd name="T10" fmla="*/ 6 w 8"/>
                  <a:gd name="T11" fmla="*/ 10 h 10"/>
                  <a:gd name="T12" fmla="*/ 2 w 8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2" y="4"/>
                    </a:move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6" y="0"/>
                      <a:pt x="3" y="7"/>
                      <a:pt x="8" y="6"/>
                    </a:cubicBezTo>
                    <a:cubicBezTo>
                      <a:pt x="7" y="7"/>
                      <a:pt x="8" y="10"/>
                      <a:pt x="6" y="10"/>
                    </a:cubicBezTo>
                    <a:cubicBezTo>
                      <a:pt x="4" y="8"/>
                      <a:pt x="4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7" name="Freeform 117"/>
              <p:cNvSpPr>
                <a:spLocks/>
              </p:cNvSpPr>
              <p:nvPr/>
            </p:nvSpPr>
            <p:spPr bwMode="auto">
              <a:xfrm>
                <a:off x="4011" y="1810"/>
                <a:ext cx="12" cy="14"/>
              </a:xfrm>
              <a:custGeom>
                <a:avLst/>
                <a:gdLst>
                  <a:gd name="T0" fmla="*/ 1 w 5"/>
                  <a:gd name="T1" fmla="*/ 0 h 6"/>
                  <a:gd name="T2" fmla="*/ 5 w 5"/>
                  <a:gd name="T3" fmla="*/ 6 h 6"/>
                  <a:gd name="T4" fmla="*/ 3 w 5"/>
                  <a:gd name="T5" fmla="*/ 6 h 6"/>
                  <a:gd name="T6" fmla="*/ 0 w 5"/>
                  <a:gd name="T7" fmla="*/ 1 h 6"/>
                  <a:gd name="T8" fmla="*/ 1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3" y="1"/>
                      <a:pt x="3" y="4"/>
                      <a:pt x="5" y="6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1" y="5"/>
                      <a:pt x="1" y="2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8" name="Freeform 118"/>
              <p:cNvSpPr>
                <a:spLocks/>
              </p:cNvSpPr>
              <p:nvPr/>
            </p:nvSpPr>
            <p:spPr bwMode="auto">
              <a:xfrm>
                <a:off x="4035" y="1817"/>
                <a:ext cx="12" cy="7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3 h 3"/>
                  <a:gd name="T4" fmla="*/ 0 w 5"/>
                  <a:gd name="T5" fmla="*/ 2 h 3"/>
                  <a:gd name="T6" fmla="*/ 5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0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9" name="Freeform 119"/>
              <p:cNvSpPr>
                <a:spLocks/>
              </p:cNvSpPr>
              <p:nvPr/>
            </p:nvSpPr>
            <p:spPr bwMode="auto">
              <a:xfrm>
                <a:off x="4577" y="1812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0 w 8"/>
                  <a:gd name="T3" fmla="*/ 1 h 8"/>
                  <a:gd name="T4" fmla="*/ 8 w 8"/>
                  <a:gd name="T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6" y="8"/>
                      <a:pt x="0" y="5"/>
                      <a:pt x="0" y="1"/>
                    </a:cubicBezTo>
                    <a:cubicBezTo>
                      <a:pt x="5" y="0"/>
                      <a:pt x="5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0" name="Freeform 120"/>
              <p:cNvSpPr>
                <a:spLocks/>
              </p:cNvSpPr>
              <p:nvPr/>
            </p:nvSpPr>
            <p:spPr bwMode="auto">
              <a:xfrm>
                <a:off x="4622" y="1850"/>
                <a:ext cx="16" cy="28"/>
              </a:xfrm>
              <a:custGeom>
                <a:avLst/>
                <a:gdLst>
                  <a:gd name="T0" fmla="*/ 0 w 7"/>
                  <a:gd name="T1" fmla="*/ 0 h 12"/>
                  <a:gd name="T2" fmla="*/ 7 w 7"/>
                  <a:gd name="T3" fmla="*/ 12 h 12"/>
                  <a:gd name="T4" fmla="*/ 0 w 7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6" y="7"/>
                      <a:pt x="7" y="12"/>
                    </a:cubicBezTo>
                    <a:cubicBezTo>
                      <a:pt x="5" y="12"/>
                      <a:pt x="0" y="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1" name="Freeform 122"/>
              <p:cNvSpPr>
                <a:spLocks/>
              </p:cNvSpPr>
              <p:nvPr/>
            </p:nvSpPr>
            <p:spPr bwMode="auto">
              <a:xfrm>
                <a:off x="4645" y="1871"/>
                <a:ext cx="12" cy="15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2 h 6"/>
                  <a:gd name="T4" fmla="*/ 5 w 5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cubicBezTo>
                      <a:pt x="2" y="6"/>
                      <a:pt x="2" y="3"/>
                      <a:pt x="0" y="2"/>
                    </a:cubicBezTo>
                    <a:cubicBezTo>
                      <a:pt x="1" y="0"/>
                      <a:pt x="5" y="3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2" name="Freeform 123"/>
              <p:cNvSpPr>
                <a:spLocks/>
              </p:cNvSpPr>
              <p:nvPr/>
            </p:nvSpPr>
            <p:spPr bwMode="auto">
              <a:xfrm>
                <a:off x="4326" y="1881"/>
                <a:ext cx="16" cy="14"/>
              </a:xfrm>
              <a:custGeom>
                <a:avLst/>
                <a:gdLst>
                  <a:gd name="T0" fmla="*/ 3 w 7"/>
                  <a:gd name="T1" fmla="*/ 0 h 6"/>
                  <a:gd name="T2" fmla="*/ 1 w 7"/>
                  <a:gd name="T3" fmla="*/ 6 h 6"/>
                  <a:gd name="T4" fmla="*/ 3 w 7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7" y="0"/>
                      <a:pt x="3" y="6"/>
                      <a:pt x="1" y="6"/>
                    </a:cubicBezTo>
                    <a:cubicBezTo>
                      <a:pt x="0" y="2"/>
                      <a:pt x="3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3" name="Freeform 124"/>
              <p:cNvSpPr>
                <a:spLocks/>
              </p:cNvSpPr>
              <p:nvPr/>
            </p:nvSpPr>
            <p:spPr bwMode="auto">
              <a:xfrm>
                <a:off x="4671" y="1886"/>
                <a:ext cx="14" cy="14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0 w 6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cubicBezTo>
                      <a:pt x="2" y="0"/>
                      <a:pt x="6" y="3"/>
                      <a:pt x="6" y="6"/>
                    </a:cubicBezTo>
                    <a:cubicBezTo>
                      <a:pt x="3" y="6"/>
                      <a:pt x="2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4" name="Freeform 125"/>
              <p:cNvSpPr>
                <a:spLocks/>
              </p:cNvSpPr>
              <p:nvPr/>
            </p:nvSpPr>
            <p:spPr bwMode="auto">
              <a:xfrm>
                <a:off x="4144" y="1888"/>
                <a:ext cx="37" cy="21"/>
              </a:xfrm>
              <a:custGeom>
                <a:avLst/>
                <a:gdLst>
                  <a:gd name="T0" fmla="*/ 14 w 16"/>
                  <a:gd name="T1" fmla="*/ 3 h 9"/>
                  <a:gd name="T2" fmla="*/ 16 w 16"/>
                  <a:gd name="T3" fmla="*/ 5 h 9"/>
                  <a:gd name="T4" fmla="*/ 2 w 16"/>
                  <a:gd name="T5" fmla="*/ 8 h 9"/>
                  <a:gd name="T6" fmla="*/ 8 w 16"/>
                  <a:gd name="T7" fmla="*/ 3 h 9"/>
                  <a:gd name="T8" fmla="*/ 14 w 16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4" y="3"/>
                    </a:moveTo>
                    <a:cubicBezTo>
                      <a:pt x="14" y="5"/>
                      <a:pt x="15" y="5"/>
                      <a:pt x="16" y="5"/>
                    </a:cubicBezTo>
                    <a:cubicBezTo>
                      <a:pt x="12" y="8"/>
                      <a:pt x="8" y="6"/>
                      <a:pt x="2" y="8"/>
                    </a:cubicBezTo>
                    <a:cubicBezTo>
                      <a:pt x="0" y="0"/>
                      <a:pt x="11" y="9"/>
                      <a:pt x="8" y="3"/>
                    </a:cubicBezTo>
                    <a:cubicBezTo>
                      <a:pt x="10" y="3"/>
                      <a:pt x="11" y="4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5" name="Freeform 126"/>
              <p:cNvSpPr>
                <a:spLocks/>
              </p:cNvSpPr>
              <p:nvPr/>
            </p:nvSpPr>
            <p:spPr bwMode="auto">
              <a:xfrm>
                <a:off x="4695" y="1895"/>
                <a:ext cx="9" cy="21"/>
              </a:xfrm>
              <a:custGeom>
                <a:avLst/>
                <a:gdLst>
                  <a:gd name="T0" fmla="*/ 0 w 4"/>
                  <a:gd name="T1" fmla="*/ 0 h 9"/>
                  <a:gd name="T2" fmla="*/ 4 w 4"/>
                  <a:gd name="T3" fmla="*/ 9 h 9"/>
                  <a:gd name="T4" fmla="*/ 0 w 4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cubicBezTo>
                      <a:pt x="3" y="2"/>
                      <a:pt x="3" y="6"/>
                      <a:pt x="4" y="9"/>
                    </a:cubicBezTo>
                    <a:cubicBezTo>
                      <a:pt x="1" y="8"/>
                      <a:pt x="0" y="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6" name="Freeform 127"/>
              <p:cNvSpPr>
                <a:spLocks/>
              </p:cNvSpPr>
              <p:nvPr/>
            </p:nvSpPr>
            <p:spPr bwMode="auto">
              <a:xfrm>
                <a:off x="4174" y="1909"/>
                <a:ext cx="22" cy="17"/>
              </a:xfrm>
              <a:custGeom>
                <a:avLst/>
                <a:gdLst>
                  <a:gd name="T0" fmla="*/ 9 w 9"/>
                  <a:gd name="T1" fmla="*/ 7 h 7"/>
                  <a:gd name="T2" fmla="*/ 0 w 9"/>
                  <a:gd name="T3" fmla="*/ 1 h 7"/>
                  <a:gd name="T4" fmla="*/ 9 w 9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cubicBezTo>
                      <a:pt x="6" y="5"/>
                      <a:pt x="1" y="5"/>
                      <a:pt x="0" y="1"/>
                    </a:cubicBezTo>
                    <a:cubicBezTo>
                      <a:pt x="6" y="0"/>
                      <a:pt x="9" y="2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7" name="Freeform 128"/>
              <p:cNvSpPr>
                <a:spLocks/>
              </p:cNvSpPr>
              <p:nvPr/>
            </p:nvSpPr>
            <p:spPr bwMode="auto">
              <a:xfrm>
                <a:off x="4681" y="1909"/>
                <a:ext cx="16" cy="12"/>
              </a:xfrm>
              <a:custGeom>
                <a:avLst/>
                <a:gdLst>
                  <a:gd name="T0" fmla="*/ 0 w 7"/>
                  <a:gd name="T1" fmla="*/ 2 h 5"/>
                  <a:gd name="T2" fmla="*/ 6 w 7"/>
                  <a:gd name="T3" fmla="*/ 5 h 5"/>
                  <a:gd name="T4" fmla="*/ 0 w 7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cubicBezTo>
                      <a:pt x="2" y="0"/>
                      <a:pt x="7" y="2"/>
                      <a:pt x="6" y="5"/>
                    </a:cubicBezTo>
                    <a:cubicBezTo>
                      <a:pt x="3" y="5"/>
                      <a:pt x="3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8" name="Freeform 130"/>
              <p:cNvSpPr>
                <a:spLocks/>
              </p:cNvSpPr>
              <p:nvPr/>
            </p:nvSpPr>
            <p:spPr bwMode="auto">
              <a:xfrm>
                <a:off x="4700" y="1921"/>
                <a:ext cx="14" cy="14"/>
              </a:xfrm>
              <a:custGeom>
                <a:avLst/>
                <a:gdLst>
                  <a:gd name="T0" fmla="*/ 6 w 6"/>
                  <a:gd name="T1" fmla="*/ 4 h 6"/>
                  <a:gd name="T2" fmla="*/ 0 w 6"/>
                  <a:gd name="T3" fmla="*/ 1 h 6"/>
                  <a:gd name="T4" fmla="*/ 6 w 6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6" y="4"/>
                    </a:moveTo>
                    <a:cubicBezTo>
                      <a:pt x="4" y="6"/>
                      <a:pt x="0" y="4"/>
                      <a:pt x="0" y="1"/>
                    </a:cubicBezTo>
                    <a:cubicBezTo>
                      <a:pt x="4" y="0"/>
                      <a:pt x="4" y="3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9" name="Freeform 131"/>
              <p:cNvSpPr>
                <a:spLocks/>
              </p:cNvSpPr>
              <p:nvPr/>
            </p:nvSpPr>
            <p:spPr bwMode="auto">
              <a:xfrm>
                <a:off x="4058" y="1933"/>
                <a:ext cx="502" cy="401"/>
              </a:xfrm>
              <a:custGeom>
                <a:avLst/>
                <a:gdLst>
                  <a:gd name="T0" fmla="*/ 9 w 212"/>
                  <a:gd name="T1" fmla="*/ 83 h 169"/>
                  <a:gd name="T2" fmla="*/ 13 w 212"/>
                  <a:gd name="T3" fmla="*/ 66 h 169"/>
                  <a:gd name="T4" fmla="*/ 15 w 212"/>
                  <a:gd name="T5" fmla="*/ 68 h 169"/>
                  <a:gd name="T6" fmla="*/ 41 w 212"/>
                  <a:gd name="T7" fmla="*/ 55 h 169"/>
                  <a:gd name="T8" fmla="*/ 65 w 212"/>
                  <a:gd name="T9" fmla="*/ 33 h 169"/>
                  <a:gd name="T10" fmla="*/ 69 w 212"/>
                  <a:gd name="T11" fmla="*/ 37 h 169"/>
                  <a:gd name="T12" fmla="*/ 68 w 212"/>
                  <a:gd name="T13" fmla="*/ 33 h 169"/>
                  <a:gd name="T14" fmla="*/ 72 w 212"/>
                  <a:gd name="T15" fmla="*/ 32 h 169"/>
                  <a:gd name="T16" fmla="*/ 88 w 212"/>
                  <a:gd name="T17" fmla="*/ 17 h 169"/>
                  <a:gd name="T18" fmla="*/ 93 w 212"/>
                  <a:gd name="T19" fmla="*/ 26 h 169"/>
                  <a:gd name="T20" fmla="*/ 102 w 212"/>
                  <a:gd name="T21" fmla="*/ 25 h 169"/>
                  <a:gd name="T22" fmla="*/ 119 w 212"/>
                  <a:gd name="T23" fmla="*/ 8 h 169"/>
                  <a:gd name="T24" fmla="*/ 117 w 212"/>
                  <a:gd name="T25" fmla="*/ 2 h 169"/>
                  <a:gd name="T26" fmla="*/ 119 w 212"/>
                  <a:gd name="T27" fmla="*/ 1 h 169"/>
                  <a:gd name="T28" fmla="*/ 140 w 212"/>
                  <a:gd name="T29" fmla="*/ 7 h 169"/>
                  <a:gd name="T30" fmla="*/ 133 w 212"/>
                  <a:gd name="T31" fmla="*/ 23 h 169"/>
                  <a:gd name="T32" fmla="*/ 154 w 212"/>
                  <a:gd name="T33" fmla="*/ 41 h 169"/>
                  <a:gd name="T34" fmla="*/ 170 w 212"/>
                  <a:gd name="T35" fmla="*/ 0 h 169"/>
                  <a:gd name="T36" fmla="*/ 176 w 212"/>
                  <a:gd name="T37" fmla="*/ 18 h 169"/>
                  <a:gd name="T38" fmla="*/ 183 w 212"/>
                  <a:gd name="T39" fmla="*/ 21 h 169"/>
                  <a:gd name="T40" fmla="*/ 185 w 212"/>
                  <a:gd name="T41" fmla="*/ 47 h 169"/>
                  <a:gd name="T42" fmla="*/ 196 w 212"/>
                  <a:gd name="T43" fmla="*/ 56 h 169"/>
                  <a:gd name="T44" fmla="*/ 198 w 212"/>
                  <a:gd name="T45" fmla="*/ 68 h 169"/>
                  <a:gd name="T46" fmla="*/ 203 w 212"/>
                  <a:gd name="T47" fmla="*/ 69 h 169"/>
                  <a:gd name="T48" fmla="*/ 202 w 212"/>
                  <a:gd name="T49" fmla="*/ 75 h 169"/>
                  <a:gd name="T50" fmla="*/ 210 w 212"/>
                  <a:gd name="T51" fmla="*/ 87 h 169"/>
                  <a:gd name="T52" fmla="*/ 212 w 212"/>
                  <a:gd name="T53" fmla="*/ 84 h 169"/>
                  <a:gd name="T54" fmla="*/ 208 w 212"/>
                  <a:gd name="T55" fmla="*/ 98 h 169"/>
                  <a:gd name="T56" fmla="*/ 210 w 212"/>
                  <a:gd name="T57" fmla="*/ 100 h 169"/>
                  <a:gd name="T58" fmla="*/ 165 w 212"/>
                  <a:gd name="T59" fmla="*/ 161 h 169"/>
                  <a:gd name="T60" fmla="*/ 144 w 212"/>
                  <a:gd name="T61" fmla="*/ 169 h 169"/>
                  <a:gd name="T62" fmla="*/ 130 w 212"/>
                  <a:gd name="T63" fmla="*/ 168 h 169"/>
                  <a:gd name="T64" fmla="*/ 117 w 212"/>
                  <a:gd name="T65" fmla="*/ 162 h 169"/>
                  <a:gd name="T66" fmla="*/ 118 w 212"/>
                  <a:gd name="T67" fmla="*/ 153 h 169"/>
                  <a:gd name="T68" fmla="*/ 113 w 212"/>
                  <a:gd name="T69" fmla="*/ 149 h 169"/>
                  <a:gd name="T70" fmla="*/ 117 w 212"/>
                  <a:gd name="T71" fmla="*/ 141 h 169"/>
                  <a:gd name="T72" fmla="*/ 108 w 212"/>
                  <a:gd name="T73" fmla="*/ 146 h 169"/>
                  <a:gd name="T74" fmla="*/ 117 w 212"/>
                  <a:gd name="T75" fmla="*/ 133 h 169"/>
                  <a:gd name="T76" fmla="*/ 102 w 212"/>
                  <a:gd name="T77" fmla="*/ 145 h 169"/>
                  <a:gd name="T78" fmla="*/ 100 w 212"/>
                  <a:gd name="T79" fmla="*/ 130 h 169"/>
                  <a:gd name="T80" fmla="*/ 45 w 212"/>
                  <a:gd name="T81" fmla="*/ 138 h 169"/>
                  <a:gd name="T82" fmla="*/ 0 w 212"/>
                  <a:gd name="T83" fmla="*/ 139 h 169"/>
                  <a:gd name="T84" fmla="*/ 5 w 212"/>
                  <a:gd name="T85" fmla="*/ 90 h 169"/>
                  <a:gd name="T86" fmla="*/ 6 w 212"/>
                  <a:gd name="T87" fmla="*/ 93 h 169"/>
                  <a:gd name="T88" fmla="*/ 7 w 212"/>
                  <a:gd name="T89" fmla="*/ 88 h 169"/>
                  <a:gd name="T90" fmla="*/ 9 w 212"/>
                  <a:gd name="T91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2" h="169">
                    <a:moveTo>
                      <a:pt x="9" y="83"/>
                    </a:moveTo>
                    <a:cubicBezTo>
                      <a:pt x="8" y="76"/>
                      <a:pt x="11" y="71"/>
                      <a:pt x="13" y="66"/>
                    </a:cubicBezTo>
                    <a:cubicBezTo>
                      <a:pt x="14" y="66"/>
                      <a:pt x="15" y="67"/>
                      <a:pt x="15" y="68"/>
                    </a:cubicBezTo>
                    <a:cubicBezTo>
                      <a:pt x="21" y="61"/>
                      <a:pt x="33" y="60"/>
                      <a:pt x="41" y="55"/>
                    </a:cubicBezTo>
                    <a:cubicBezTo>
                      <a:pt x="56" y="55"/>
                      <a:pt x="58" y="42"/>
                      <a:pt x="65" y="33"/>
                    </a:cubicBezTo>
                    <a:cubicBezTo>
                      <a:pt x="67" y="34"/>
                      <a:pt x="65" y="38"/>
                      <a:pt x="69" y="37"/>
                    </a:cubicBezTo>
                    <a:cubicBezTo>
                      <a:pt x="72" y="36"/>
                      <a:pt x="66" y="36"/>
                      <a:pt x="68" y="33"/>
                    </a:cubicBezTo>
                    <a:cubicBezTo>
                      <a:pt x="70" y="32"/>
                      <a:pt x="69" y="31"/>
                      <a:pt x="72" y="32"/>
                    </a:cubicBezTo>
                    <a:cubicBezTo>
                      <a:pt x="77" y="23"/>
                      <a:pt x="80" y="23"/>
                      <a:pt x="88" y="17"/>
                    </a:cubicBezTo>
                    <a:cubicBezTo>
                      <a:pt x="91" y="19"/>
                      <a:pt x="92" y="22"/>
                      <a:pt x="93" y="26"/>
                    </a:cubicBezTo>
                    <a:cubicBezTo>
                      <a:pt x="95" y="23"/>
                      <a:pt x="99" y="23"/>
                      <a:pt x="102" y="25"/>
                    </a:cubicBezTo>
                    <a:cubicBezTo>
                      <a:pt x="101" y="16"/>
                      <a:pt x="107" y="7"/>
                      <a:pt x="119" y="8"/>
                    </a:cubicBezTo>
                    <a:cubicBezTo>
                      <a:pt x="123" y="6"/>
                      <a:pt x="114" y="4"/>
                      <a:pt x="117" y="2"/>
                    </a:cubicBezTo>
                    <a:cubicBezTo>
                      <a:pt x="118" y="2"/>
                      <a:pt x="119" y="2"/>
                      <a:pt x="119" y="1"/>
                    </a:cubicBezTo>
                    <a:cubicBezTo>
                      <a:pt x="123" y="6"/>
                      <a:pt x="136" y="9"/>
                      <a:pt x="140" y="7"/>
                    </a:cubicBezTo>
                    <a:cubicBezTo>
                      <a:pt x="143" y="13"/>
                      <a:pt x="135" y="17"/>
                      <a:pt x="133" y="23"/>
                    </a:cubicBezTo>
                    <a:cubicBezTo>
                      <a:pt x="137" y="31"/>
                      <a:pt x="148" y="34"/>
                      <a:pt x="154" y="41"/>
                    </a:cubicBezTo>
                    <a:cubicBezTo>
                      <a:pt x="167" y="33"/>
                      <a:pt x="164" y="12"/>
                      <a:pt x="170" y="0"/>
                    </a:cubicBezTo>
                    <a:cubicBezTo>
                      <a:pt x="177" y="1"/>
                      <a:pt x="176" y="10"/>
                      <a:pt x="176" y="18"/>
                    </a:cubicBezTo>
                    <a:cubicBezTo>
                      <a:pt x="176" y="21"/>
                      <a:pt x="181" y="19"/>
                      <a:pt x="183" y="21"/>
                    </a:cubicBezTo>
                    <a:cubicBezTo>
                      <a:pt x="181" y="32"/>
                      <a:pt x="188" y="42"/>
                      <a:pt x="185" y="47"/>
                    </a:cubicBezTo>
                    <a:cubicBezTo>
                      <a:pt x="188" y="51"/>
                      <a:pt x="191" y="54"/>
                      <a:pt x="196" y="56"/>
                    </a:cubicBezTo>
                    <a:cubicBezTo>
                      <a:pt x="194" y="61"/>
                      <a:pt x="199" y="62"/>
                      <a:pt x="198" y="68"/>
                    </a:cubicBezTo>
                    <a:cubicBezTo>
                      <a:pt x="199" y="69"/>
                      <a:pt x="201" y="68"/>
                      <a:pt x="203" y="69"/>
                    </a:cubicBezTo>
                    <a:cubicBezTo>
                      <a:pt x="202" y="71"/>
                      <a:pt x="204" y="75"/>
                      <a:pt x="202" y="75"/>
                    </a:cubicBezTo>
                    <a:cubicBezTo>
                      <a:pt x="206" y="78"/>
                      <a:pt x="208" y="82"/>
                      <a:pt x="210" y="87"/>
                    </a:cubicBezTo>
                    <a:cubicBezTo>
                      <a:pt x="211" y="87"/>
                      <a:pt x="212" y="86"/>
                      <a:pt x="212" y="84"/>
                    </a:cubicBezTo>
                    <a:cubicBezTo>
                      <a:pt x="212" y="87"/>
                      <a:pt x="209" y="99"/>
                      <a:pt x="208" y="98"/>
                    </a:cubicBezTo>
                    <a:cubicBezTo>
                      <a:pt x="207" y="99"/>
                      <a:pt x="208" y="100"/>
                      <a:pt x="210" y="100"/>
                    </a:cubicBezTo>
                    <a:cubicBezTo>
                      <a:pt x="202" y="128"/>
                      <a:pt x="177" y="138"/>
                      <a:pt x="165" y="161"/>
                    </a:cubicBezTo>
                    <a:cubicBezTo>
                      <a:pt x="155" y="161"/>
                      <a:pt x="149" y="164"/>
                      <a:pt x="144" y="169"/>
                    </a:cubicBezTo>
                    <a:cubicBezTo>
                      <a:pt x="141" y="165"/>
                      <a:pt x="134" y="163"/>
                      <a:pt x="130" y="168"/>
                    </a:cubicBezTo>
                    <a:cubicBezTo>
                      <a:pt x="126" y="165"/>
                      <a:pt x="121" y="164"/>
                      <a:pt x="117" y="162"/>
                    </a:cubicBezTo>
                    <a:cubicBezTo>
                      <a:pt x="115" y="158"/>
                      <a:pt x="116" y="156"/>
                      <a:pt x="118" y="153"/>
                    </a:cubicBezTo>
                    <a:cubicBezTo>
                      <a:pt x="117" y="151"/>
                      <a:pt x="117" y="147"/>
                      <a:pt x="113" y="149"/>
                    </a:cubicBezTo>
                    <a:cubicBezTo>
                      <a:pt x="114" y="146"/>
                      <a:pt x="117" y="145"/>
                      <a:pt x="117" y="141"/>
                    </a:cubicBezTo>
                    <a:cubicBezTo>
                      <a:pt x="112" y="141"/>
                      <a:pt x="114" y="147"/>
                      <a:pt x="108" y="146"/>
                    </a:cubicBezTo>
                    <a:cubicBezTo>
                      <a:pt x="112" y="142"/>
                      <a:pt x="115" y="138"/>
                      <a:pt x="117" y="133"/>
                    </a:cubicBezTo>
                    <a:cubicBezTo>
                      <a:pt x="114" y="135"/>
                      <a:pt x="106" y="140"/>
                      <a:pt x="102" y="145"/>
                    </a:cubicBezTo>
                    <a:cubicBezTo>
                      <a:pt x="99" y="141"/>
                      <a:pt x="102" y="134"/>
                      <a:pt x="100" y="130"/>
                    </a:cubicBezTo>
                    <a:cubicBezTo>
                      <a:pt x="92" y="116"/>
                      <a:pt x="52" y="129"/>
                      <a:pt x="45" y="138"/>
                    </a:cubicBezTo>
                    <a:cubicBezTo>
                      <a:pt x="24" y="132"/>
                      <a:pt x="12" y="155"/>
                      <a:pt x="0" y="139"/>
                    </a:cubicBezTo>
                    <a:cubicBezTo>
                      <a:pt x="14" y="131"/>
                      <a:pt x="7" y="98"/>
                      <a:pt x="5" y="90"/>
                    </a:cubicBezTo>
                    <a:cubicBezTo>
                      <a:pt x="6" y="91"/>
                      <a:pt x="6" y="92"/>
                      <a:pt x="6" y="93"/>
                    </a:cubicBezTo>
                    <a:cubicBezTo>
                      <a:pt x="8" y="93"/>
                      <a:pt x="7" y="90"/>
                      <a:pt x="7" y="88"/>
                    </a:cubicBezTo>
                    <a:cubicBezTo>
                      <a:pt x="10" y="92"/>
                      <a:pt x="9" y="87"/>
                      <a:pt x="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0" name="Freeform 132"/>
              <p:cNvSpPr>
                <a:spLocks/>
              </p:cNvSpPr>
              <p:nvPr/>
            </p:nvSpPr>
            <p:spPr bwMode="auto">
              <a:xfrm>
                <a:off x="4307" y="1938"/>
                <a:ext cx="21" cy="12"/>
              </a:xfrm>
              <a:custGeom>
                <a:avLst/>
                <a:gdLst>
                  <a:gd name="T0" fmla="*/ 3 w 9"/>
                  <a:gd name="T1" fmla="*/ 0 h 5"/>
                  <a:gd name="T2" fmla="*/ 9 w 9"/>
                  <a:gd name="T3" fmla="*/ 1 h 5"/>
                  <a:gd name="T4" fmla="*/ 1 w 9"/>
                  <a:gd name="T5" fmla="*/ 5 h 5"/>
                  <a:gd name="T6" fmla="*/ 3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3" y="0"/>
                    </a:moveTo>
                    <a:cubicBezTo>
                      <a:pt x="4" y="1"/>
                      <a:pt x="6" y="1"/>
                      <a:pt x="9" y="1"/>
                    </a:cubicBezTo>
                    <a:cubicBezTo>
                      <a:pt x="9" y="5"/>
                      <a:pt x="4" y="4"/>
                      <a:pt x="1" y="5"/>
                    </a:cubicBezTo>
                    <a:cubicBezTo>
                      <a:pt x="0" y="2"/>
                      <a:pt x="4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1" name="Freeform 133"/>
              <p:cNvSpPr>
                <a:spLocks/>
              </p:cNvSpPr>
              <p:nvPr/>
            </p:nvSpPr>
            <p:spPr bwMode="auto">
              <a:xfrm>
                <a:off x="3221" y="1950"/>
                <a:ext cx="94" cy="206"/>
              </a:xfrm>
              <a:custGeom>
                <a:avLst/>
                <a:gdLst>
                  <a:gd name="T0" fmla="*/ 37 w 40"/>
                  <a:gd name="T1" fmla="*/ 0 h 87"/>
                  <a:gd name="T2" fmla="*/ 39 w 40"/>
                  <a:gd name="T3" fmla="*/ 24 h 87"/>
                  <a:gd name="T4" fmla="*/ 39 w 40"/>
                  <a:gd name="T5" fmla="*/ 22 h 87"/>
                  <a:gd name="T6" fmla="*/ 17 w 40"/>
                  <a:gd name="T7" fmla="*/ 80 h 87"/>
                  <a:gd name="T8" fmla="*/ 1 w 40"/>
                  <a:gd name="T9" fmla="*/ 62 h 87"/>
                  <a:gd name="T10" fmla="*/ 19 w 40"/>
                  <a:gd name="T11" fmla="*/ 23 h 87"/>
                  <a:gd name="T12" fmla="*/ 28 w 40"/>
                  <a:gd name="T13" fmla="*/ 9 h 87"/>
                  <a:gd name="T14" fmla="*/ 37 w 40"/>
                  <a:gd name="T1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87">
                    <a:moveTo>
                      <a:pt x="37" y="0"/>
                    </a:moveTo>
                    <a:cubicBezTo>
                      <a:pt x="37" y="8"/>
                      <a:pt x="40" y="14"/>
                      <a:pt x="39" y="24"/>
                    </a:cubicBezTo>
                    <a:cubicBezTo>
                      <a:pt x="39" y="24"/>
                      <a:pt x="39" y="22"/>
                      <a:pt x="39" y="22"/>
                    </a:cubicBezTo>
                    <a:cubicBezTo>
                      <a:pt x="32" y="34"/>
                      <a:pt x="30" y="72"/>
                      <a:pt x="17" y="80"/>
                    </a:cubicBezTo>
                    <a:cubicBezTo>
                      <a:pt x="7" y="87"/>
                      <a:pt x="2" y="73"/>
                      <a:pt x="1" y="62"/>
                    </a:cubicBezTo>
                    <a:cubicBezTo>
                      <a:pt x="13" y="54"/>
                      <a:pt x="0" y="20"/>
                      <a:pt x="19" y="23"/>
                    </a:cubicBezTo>
                    <a:cubicBezTo>
                      <a:pt x="23" y="18"/>
                      <a:pt x="30" y="18"/>
                      <a:pt x="28" y="9"/>
                    </a:cubicBezTo>
                    <a:cubicBezTo>
                      <a:pt x="34" y="12"/>
                      <a:pt x="32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2" name="Freeform 134"/>
              <p:cNvSpPr>
                <a:spLocks/>
              </p:cNvSpPr>
              <p:nvPr/>
            </p:nvSpPr>
            <p:spPr bwMode="auto">
              <a:xfrm>
                <a:off x="4913" y="2006"/>
                <a:ext cx="11" cy="19"/>
              </a:xfrm>
              <a:custGeom>
                <a:avLst/>
                <a:gdLst>
                  <a:gd name="T0" fmla="*/ 0 w 5"/>
                  <a:gd name="T1" fmla="*/ 5 h 8"/>
                  <a:gd name="T2" fmla="*/ 2 w 5"/>
                  <a:gd name="T3" fmla="*/ 5 h 8"/>
                  <a:gd name="T4" fmla="*/ 0 w 5"/>
                  <a:gd name="T5" fmla="*/ 1 h 8"/>
                  <a:gd name="T6" fmla="*/ 3 w 5"/>
                  <a:gd name="T7" fmla="*/ 1 h 8"/>
                  <a:gd name="T8" fmla="*/ 0 w 5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cubicBezTo>
                      <a:pt x="1" y="4"/>
                      <a:pt x="1" y="5"/>
                      <a:pt x="2" y="5"/>
                    </a:cubicBezTo>
                    <a:cubicBezTo>
                      <a:pt x="0" y="4"/>
                      <a:pt x="1" y="2"/>
                      <a:pt x="0" y="1"/>
                    </a:cubicBezTo>
                    <a:cubicBezTo>
                      <a:pt x="0" y="0"/>
                      <a:pt x="2" y="1"/>
                      <a:pt x="3" y="1"/>
                    </a:cubicBezTo>
                    <a:cubicBezTo>
                      <a:pt x="2" y="2"/>
                      <a:pt x="5" y="8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3" name="Freeform 135"/>
              <p:cNvSpPr>
                <a:spLocks/>
              </p:cNvSpPr>
              <p:nvPr/>
            </p:nvSpPr>
            <p:spPr bwMode="auto">
              <a:xfrm>
                <a:off x="4901" y="2009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7 w 7"/>
                  <a:gd name="T3" fmla="*/ 4 h 4"/>
                  <a:gd name="T4" fmla="*/ 5 w 7"/>
                  <a:gd name="T5" fmla="*/ 4 h 4"/>
                  <a:gd name="T6" fmla="*/ 0 w 7"/>
                  <a:gd name="T7" fmla="*/ 4 h 4"/>
                  <a:gd name="T8" fmla="*/ 5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6" y="1"/>
                      <a:pt x="5" y="3"/>
                      <a:pt x="7" y="4"/>
                    </a:cubicBezTo>
                    <a:cubicBezTo>
                      <a:pt x="6" y="4"/>
                      <a:pt x="6" y="3"/>
                      <a:pt x="5" y="4"/>
                    </a:cubicBezTo>
                    <a:cubicBezTo>
                      <a:pt x="3" y="4"/>
                      <a:pt x="1" y="4"/>
                      <a:pt x="0" y="4"/>
                    </a:cubicBezTo>
                    <a:cubicBezTo>
                      <a:pt x="0" y="2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4" name="Freeform 136"/>
              <p:cNvSpPr>
                <a:spLocks/>
              </p:cNvSpPr>
              <p:nvPr/>
            </p:nvSpPr>
            <p:spPr bwMode="auto">
              <a:xfrm>
                <a:off x="4704" y="2267"/>
                <a:ext cx="78" cy="100"/>
              </a:xfrm>
              <a:custGeom>
                <a:avLst/>
                <a:gdLst>
                  <a:gd name="T0" fmla="*/ 21 w 33"/>
                  <a:gd name="T1" fmla="*/ 13 h 42"/>
                  <a:gd name="T2" fmla="*/ 21 w 33"/>
                  <a:gd name="T3" fmla="*/ 18 h 42"/>
                  <a:gd name="T4" fmla="*/ 25 w 33"/>
                  <a:gd name="T5" fmla="*/ 22 h 42"/>
                  <a:gd name="T6" fmla="*/ 33 w 33"/>
                  <a:gd name="T7" fmla="*/ 19 h 42"/>
                  <a:gd name="T8" fmla="*/ 0 w 33"/>
                  <a:gd name="T9" fmla="*/ 42 h 42"/>
                  <a:gd name="T10" fmla="*/ 7 w 33"/>
                  <a:gd name="T11" fmla="*/ 35 h 42"/>
                  <a:gd name="T12" fmla="*/ 3 w 33"/>
                  <a:gd name="T13" fmla="*/ 29 h 42"/>
                  <a:gd name="T14" fmla="*/ 15 w 33"/>
                  <a:gd name="T15" fmla="*/ 0 h 42"/>
                  <a:gd name="T16" fmla="*/ 21 w 33"/>
                  <a:gd name="T17" fmla="*/ 5 h 42"/>
                  <a:gd name="T18" fmla="*/ 17 w 33"/>
                  <a:gd name="T19" fmla="*/ 14 h 42"/>
                  <a:gd name="T20" fmla="*/ 21 w 33"/>
                  <a:gd name="T21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2">
                    <a:moveTo>
                      <a:pt x="21" y="13"/>
                    </a:moveTo>
                    <a:cubicBezTo>
                      <a:pt x="23" y="14"/>
                      <a:pt x="22" y="18"/>
                      <a:pt x="21" y="18"/>
                    </a:cubicBezTo>
                    <a:cubicBezTo>
                      <a:pt x="21" y="21"/>
                      <a:pt x="25" y="20"/>
                      <a:pt x="25" y="22"/>
                    </a:cubicBezTo>
                    <a:cubicBezTo>
                      <a:pt x="28" y="21"/>
                      <a:pt x="28" y="18"/>
                      <a:pt x="33" y="19"/>
                    </a:cubicBezTo>
                    <a:cubicBezTo>
                      <a:pt x="24" y="29"/>
                      <a:pt x="12" y="39"/>
                      <a:pt x="0" y="42"/>
                    </a:cubicBezTo>
                    <a:cubicBezTo>
                      <a:pt x="1" y="38"/>
                      <a:pt x="6" y="38"/>
                      <a:pt x="7" y="35"/>
                    </a:cubicBezTo>
                    <a:cubicBezTo>
                      <a:pt x="7" y="31"/>
                      <a:pt x="2" y="33"/>
                      <a:pt x="3" y="29"/>
                    </a:cubicBezTo>
                    <a:cubicBezTo>
                      <a:pt x="16" y="26"/>
                      <a:pt x="16" y="12"/>
                      <a:pt x="15" y="0"/>
                    </a:cubicBezTo>
                    <a:cubicBezTo>
                      <a:pt x="16" y="2"/>
                      <a:pt x="18" y="4"/>
                      <a:pt x="21" y="5"/>
                    </a:cubicBezTo>
                    <a:cubicBezTo>
                      <a:pt x="19" y="7"/>
                      <a:pt x="20" y="12"/>
                      <a:pt x="17" y="14"/>
                    </a:cubicBezTo>
                    <a:cubicBezTo>
                      <a:pt x="19" y="16"/>
                      <a:pt x="21" y="16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5" name="Freeform 137"/>
              <p:cNvSpPr>
                <a:spLocks/>
              </p:cNvSpPr>
              <p:nvPr/>
            </p:nvSpPr>
            <p:spPr bwMode="auto">
              <a:xfrm>
                <a:off x="1860" y="2429"/>
                <a:ext cx="14" cy="16"/>
              </a:xfrm>
              <a:custGeom>
                <a:avLst/>
                <a:gdLst>
                  <a:gd name="T0" fmla="*/ 6 w 6"/>
                  <a:gd name="T1" fmla="*/ 5 h 7"/>
                  <a:gd name="T2" fmla="*/ 4 w 6"/>
                  <a:gd name="T3" fmla="*/ 7 h 7"/>
                  <a:gd name="T4" fmla="*/ 3 w 6"/>
                  <a:gd name="T5" fmla="*/ 1 h 7"/>
                  <a:gd name="T6" fmla="*/ 4 w 6"/>
                  <a:gd name="T7" fmla="*/ 0 h 7"/>
                  <a:gd name="T8" fmla="*/ 6 w 6"/>
                  <a:gd name="T9" fmla="*/ 0 h 7"/>
                  <a:gd name="T10" fmla="*/ 6 w 6"/>
                  <a:gd name="T11" fmla="*/ 1 h 7"/>
                  <a:gd name="T12" fmla="*/ 4 w 6"/>
                  <a:gd name="T13" fmla="*/ 4 h 7"/>
                  <a:gd name="T14" fmla="*/ 6 w 6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6" y="5"/>
                    </a:moveTo>
                    <a:cubicBezTo>
                      <a:pt x="4" y="5"/>
                      <a:pt x="4" y="6"/>
                      <a:pt x="4" y="7"/>
                    </a:cubicBezTo>
                    <a:cubicBezTo>
                      <a:pt x="0" y="6"/>
                      <a:pt x="6" y="1"/>
                      <a:pt x="3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2"/>
                      <a:pt x="4" y="3"/>
                      <a:pt x="4" y="4"/>
                    </a:cubicBezTo>
                    <a:cubicBezTo>
                      <a:pt x="5" y="4"/>
                      <a:pt x="6" y="4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6" name="Freeform 138"/>
              <p:cNvSpPr>
                <a:spLocks/>
              </p:cNvSpPr>
              <p:nvPr/>
            </p:nvSpPr>
            <p:spPr bwMode="auto">
              <a:xfrm>
                <a:off x="3457" y="2464"/>
                <a:ext cx="22" cy="17"/>
              </a:xfrm>
              <a:custGeom>
                <a:avLst/>
                <a:gdLst>
                  <a:gd name="T0" fmla="*/ 1 w 9"/>
                  <a:gd name="T1" fmla="*/ 2 h 7"/>
                  <a:gd name="T2" fmla="*/ 9 w 9"/>
                  <a:gd name="T3" fmla="*/ 4 h 7"/>
                  <a:gd name="T4" fmla="*/ 0 w 9"/>
                  <a:gd name="T5" fmla="*/ 7 h 7"/>
                  <a:gd name="T6" fmla="*/ 1 w 9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1" y="2"/>
                    </a:moveTo>
                    <a:cubicBezTo>
                      <a:pt x="4" y="0"/>
                      <a:pt x="4" y="6"/>
                      <a:pt x="9" y="4"/>
                    </a:cubicBezTo>
                    <a:cubicBezTo>
                      <a:pt x="8" y="7"/>
                      <a:pt x="4" y="7"/>
                      <a:pt x="0" y="7"/>
                    </a:cubicBezTo>
                    <a:cubicBezTo>
                      <a:pt x="0" y="5"/>
                      <a:pt x="2" y="5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7" name="Freeform 139"/>
              <p:cNvSpPr>
                <a:spLocks/>
              </p:cNvSpPr>
              <p:nvPr/>
            </p:nvSpPr>
            <p:spPr bwMode="auto">
              <a:xfrm>
                <a:off x="2059" y="2507"/>
                <a:ext cx="12" cy="14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4 h 6"/>
                  <a:gd name="T4" fmla="*/ 2 w 5"/>
                  <a:gd name="T5" fmla="*/ 0 h 6"/>
                  <a:gd name="T6" fmla="*/ 5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cubicBezTo>
                      <a:pt x="4" y="1"/>
                      <a:pt x="2" y="6"/>
                      <a:pt x="0" y="4"/>
                    </a:cubicBezTo>
                    <a:cubicBezTo>
                      <a:pt x="2" y="2"/>
                      <a:pt x="0" y="2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8" name="Freeform 140"/>
              <p:cNvSpPr>
                <a:spLocks/>
              </p:cNvSpPr>
              <p:nvPr/>
            </p:nvSpPr>
            <p:spPr bwMode="auto">
              <a:xfrm>
                <a:off x="2071" y="2502"/>
                <a:ext cx="21" cy="17"/>
              </a:xfrm>
              <a:custGeom>
                <a:avLst/>
                <a:gdLst>
                  <a:gd name="T0" fmla="*/ 0 w 9"/>
                  <a:gd name="T1" fmla="*/ 7 h 7"/>
                  <a:gd name="T2" fmla="*/ 1 w 9"/>
                  <a:gd name="T3" fmla="*/ 1 h 7"/>
                  <a:gd name="T4" fmla="*/ 8 w 9"/>
                  <a:gd name="T5" fmla="*/ 4 h 7"/>
                  <a:gd name="T6" fmla="*/ 0 w 9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7"/>
                    </a:moveTo>
                    <a:cubicBezTo>
                      <a:pt x="1" y="3"/>
                      <a:pt x="3" y="4"/>
                      <a:pt x="1" y="1"/>
                    </a:cubicBezTo>
                    <a:cubicBezTo>
                      <a:pt x="4" y="1"/>
                      <a:pt x="9" y="0"/>
                      <a:pt x="8" y="4"/>
                    </a:cubicBezTo>
                    <a:cubicBezTo>
                      <a:pt x="4" y="3"/>
                      <a:pt x="4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9" name="Freeform 141"/>
              <p:cNvSpPr>
                <a:spLocks/>
              </p:cNvSpPr>
              <p:nvPr/>
            </p:nvSpPr>
            <p:spPr bwMode="auto">
              <a:xfrm>
                <a:off x="1952" y="2538"/>
                <a:ext cx="17" cy="11"/>
              </a:xfrm>
              <a:custGeom>
                <a:avLst/>
                <a:gdLst>
                  <a:gd name="T0" fmla="*/ 2 w 7"/>
                  <a:gd name="T1" fmla="*/ 0 h 5"/>
                  <a:gd name="T2" fmla="*/ 4 w 7"/>
                  <a:gd name="T3" fmla="*/ 1 h 5"/>
                  <a:gd name="T4" fmla="*/ 5 w 7"/>
                  <a:gd name="T5" fmla="*/ 5 h 5"/>
                  <a:gd name="T6" fmla="*/ 3 w 7"/>
                  <a:gd name="T7" fmla="*/ 5 h 5"/>
                  <a:gd name="T8" fmla="*/ 3 w 7"/>
                  <a:gd name="T9" fmla="*/ 2 h 5"/>
                  <a:gd name="T10" fmla="*/ 1 w 7"/>
                  <a:gd name="T11" fmla="*/ 3 h 5"/>
                  <a:gd name="T12" fmla="*/ 1 w 7"/>
                  <a:gd name="T13" fmla="*/ 0 h 5"/>
                  <a:gd name="T14" fmla="*/ 2 w 7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cubicBezTo>
                      <a:pt x="3" y="1"/>
                      <a:pt x="3" y="1"/>
                      <a:pt x="4" y="1"/>
                    </a:cubicBezTo>
                    <a:cubicBezTo>
                      <a:pt x="5" y="3"/>
                      <a:pt x="7" y="3"/>
                      <a:pt x="5" y="5"/>
                    </a:cubicBezTo>
                    <a:cubicBezTo>
                      <a:pt x="5" y="5"/>
                      <a:pt x="4" y="5"/>
                      <a:pt x="3" y="5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0" name="Freeform 142"/>
              <p:cNvSpPr>
                <a:spLocks/>
              </p:cNvSpPr>
              <p:nvPr/>
            </p:nvSpPr>
            <p:spPr bwMode="auto">
              <a:xfrm>
                <a:off x="2511" y="672"/>
                <a:ext cx="33" cy="9"/>
              </a:xfrm>
              <a:custGeom>
                <a:avLst/>
                <a:gdLst>
                  <a:gd name="T0" fmla="*/ 10 w 14"/>
                  <a:gd name="T1" fmla="*/ 0 h 4"/>
                  <a:gd name="T2" fmla="*/ 10 w 14"/>
                  <a:gd name="T3" fmla="*/ 1 h 4"/>
                  <a:gd name="T4" fmla="*/ 14 w 14"/>
                  <a:gd name="T5" fmla="*/ 2 h 4"/>
                  <a:gd name="T6" fmla="*/ 6 w 14"/>
                  <a:gd name="T7" fmla="*/ 3 h 4"/>
                  <a:gd name="T8" fmla="*/ 7 w 14"/>
                  <a:gd name="T9" fmla="*/ 1 h 4"/>
                  <a:gd name="T10" fmla="*/ 0 w 14"/>
                  <a:gd name="T11" fmla="*/ 1 h 4"/>
                  <a:gd name="T12" fmla="*/ 0 w 14"/>
                  <a:gd name="T13" fmla="*/ 0 h 4"/>
                  <a:gd name="T14" fmla="*/ 10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0" y="0"/>
                    </a:moveTo>
                    <a:cubicBezTo>
                      <a:pt x="10" y="0"/>
                      <a:pt x="10" y="1"/>
                      <a:pt x="10" y="1"/>
                    </a:cubicBezTo>
                    <a:cubicBezTo>
                      <a:pt x="12" y="1"/>
                      <a:pt x="12" y="2"/>
                      <a:pt x="14" y="2"/>
                    </a:cubicBezTo>
                    <a:cubicBezTo>
                      <a:pt x="13" y="4"/>
                      <a:pt x="9" y="2"/>
                      <a:pt x="6" y="3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5" y="1"/>
                      <a:pt x="2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1" name="Freeform 143"/>
              <p:cNvSpPr>
                <a:spLocks/>
              </p:cNvSpPr>
              <p:nvPr/>
            </p:nvSpPr>
            <p:spPr bwMode="auto">
              <a:xfrm>
                <a:off x="2421" y="672"/>
                <a:ext cx="19" cy="14"/>
              </a:xfrm>
              <a:custGeom>
                <a:avLst/>
                <a:gdLst>
                  <a:gd name="T0" fmla="*/ 8 w 8"/>
                  <a:gd name="T1" fmla="*/ 4 h 6"/>
                  <a:gd name="T2" fmla="*/ 0 w 8"/>
                  <a:gd name="T3" fmla="*/ 2 h 6"/>
                  <a:gd name="T4" fmla="*/ 8 w 8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8" y="4"/>
                    </a:moveTo>
                    <a:cubicBezTo>
                      <a:pt x="6" y="2"/>
                      <a:pt x="2" y="6"/>
                      <a:pt x="0" y="2"/>
                    </a:cubicBezTo>
                    <a:cubicBezTo>
                      <a:pt x="1" y="0"/>
                      <a:pt x="8" y="1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2" name="Freeform 144"/>
              <p:cNvSpPr>
                <a:spLocks/>
              </p:cNvSpPr>
              <p:nvPr/>
            </p:nvSpPr>
            <p:spPr bwMode="auto">
              <a:xfrm>
                <a:off x="2480" y="676"/>
                <a:ext cx="36" cy="5"/>
              </a:xfrm>
              <a:custGeom>
                <a:avLst/>
                <a:gdLst>
                  <a:gd name="T0" fmla="*/ 15 w 15"/>
                  <a:gd name="T1" fmla="*/ 0 h 2"/>
                  <a:gd name="T2" fmla="*/ 0 w 15"/>
                  <a:gd name="T3" fmla="*/ 2 h 2"/>
                  <a:gd name="T4" fmla="*/ 15 w 1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">
                    <a:moveTo>
                      <a:pt x="15" y="0"/>
                    </a:moveTo>
                    <a:cubicBezTo>
                      <a:pt x="11" y="2"/>
                      <a:pt x="6" y="2"/>
                      <a:pt x="0" y="2"/>
                    </a:cubicBezTo>
                    <a:cubicBezTo>
                      <a:pt x="4" y="0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3" name="Freeform 145"/>
              <p:cNvSpPr>
                <a:spLocks/>
              </p:cNvSpPr>
              <p:nvPr/>
            </p:nvSpPr>
            <p:spPr bwMode="auto">
              <a:xfrm>
                <a:off x="2551" y="683"/>
                <a:ext cx="21" cy="10"/>
              </a:xfrm>
              <a:custGeom>
                <a:avLst/>
                <a:gdLst>
                  <a:gd name="T0" fmla="*/ 9 w 9"/>
                  <a:gd name="T1" fmla="*/ 1 h 4"/>
                  <a:gd name="T2" fmla="*/ 0 w 9"/>
                  <a:gd name="T3" fmla="*/ 0 h 4"/>
                  <a:gd name="T4" fmla="*/ 9 w 9"/>
                  <a:gd name="T5" fmla="*/ 0 h 4"/>
                  <a:gd name="T6" fmla="*/ 9 w 9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6" y="0"/>
                      <a:pt x="0" y="4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4" name="Freeform 146"/>
              <p:cNvSpPr>
                <a:spLocks/>
              </p:cNvSpPr>
              <p:nvPr/>
            </p:nvSpPr>
            <p:spPr bwMode="auto">
              <a:xfrm>
                <a:off x="2234" y="686"/>
                <a:ext cx="38" cy="9"/>
              </a:xfrm>
              <a:custGeom>
                <a:avLst/>
                <a:gdLst>
                  <a:gd name="T0" fmla="*/ 4 w 16"/>
                  <a:gd name="T1" fmla="*/ 4 h 4"/>
                  <a:gd name="T2" fmla="*/ 0 w 16"/>
                  <a:gd name="T3" fmla="*/ 2 h 4"/>
                  <a:gd name="T4" fmla="*/ 16 w 16"/>
                  <a:gd name="T5" fmla="*/ 1 h 4"/>
                  <a:gd name="T6" fmla="*/ 4 w 16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4">
                    <a:moveTo>
                      <a:pt x="4" y="4"/>
                    </a:moveTo>
                    <a:cubicBezTo>
                      <a:pt x="5" y="1"/>
                      <a:pt x="0" y="4"/>
                      <a:pt x="0" y="2"/>
                    </a:cubicBezTo>
                    <a:cubicBezTo>
                      <a:pt x="6" y="1"/>
                      <a:pt x="10" y="0"/>
                      <a:pt x="16" y="1"/>
                    </a:cubicBezTo>
                    <a:cubicBezTo>
                      <a:pt x="13" y="2"/>
                      <a:pt x="7" y="2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5" name="Freeform 147"/>
              <p:cNvSpPr>
                <a:spLocks/>
              </p:cNvSpPr>
              <p:nvPr/>
            </p:nvSpPr>
            <p:spPr bwMode="auto">
              <a:xfrm>
                <a:off x="3223" y="691"/>
                <a:ext cx="17" cy="9"/>
              </a:xfrm>
              <a:custGeom>
                <a:avLst/>
                <a:gdLst>
                  <a:gd name="T0" fmla="*/ 7 w 7"/>
                  <a:gd name="T1" fmla="*/ 2 h 4"/>
                  <a:gd name="T2" fmla="*/ 0 w 7"/>
                  <a:gd name="T3" fmla="*/ 3 h 4"/>
                  <a:gd name="T4" fmla="*/ 7 w 7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4"/>
                      <a:pt x="2" y="2"/>
                      <a:pt x="0" y="3"/>
                    </a:cubicBezTo>
                    <a:cubicBezTo>
                      <a:pt x="1" y="1"/>
                      <a:pt x="5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6" name="Freeform 148"/>
              <p:cNvSpPr>
                <a:spLocks/>
              </p:cNvSpPr>
              <p:nvPr/>
            </p:nvSpPr>
            <p:spPr bwMode="auto">
              <a:xfrm>
                <a:off x="2579" y="691"/>
                <a:ext cx="26" cy="14"/>
              </a:xfrm>
              <a:custGeom>
                <a:avLst/>
                <a:gdLst>
                  <a:gd name="T0" fmla="*/ 0 w 11"/>
                  <a:gd name="T1" fmla="*/ 4 h 6"/>
                  <a:gd name="T2" fmla="*/ 0 w 11"/>
                  <a:gd name="T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6">
                    <a:moveTo>
                      <a:pt x="0" y="4"/>
                    </a:moveTo>
                    <a:cubicBezTo>
                      <a:pt x="11" y="0"/>
                      <a:pt x="9" y="6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7" name="Freeform 149"/>
              <p:cNvSpPr>
                <a:spLocks/>
              </p:cNvSpPr>
              <p:nvPr/>
            </p:nvSpPr>
            <p:spPr bwMode="auto">
              <a:xfrm>
                <a:off x="3100" y="693"/>
                <a:ext cx="33" cy="12"/>
              </a:xfrm>
              <a:custGeom>
                <a:avLst/>
                <a:gdLst>
                  <a:gd name="T0" fmla="*/ 14 w 14"/>
                  <a:gd name="T1" fmla="*/ 2 h 5"/>
                  <a:gd name="T2" fmla="*/ 0 w 14"/>
                  <a:gd name="T3" fmla="*/ 3 h 5"/>
                  <a:gd name="T4" fmla="*/ 1 w 14"/>
                  <a:gd name="T5" fmla="*/ 2 h 5"/>
                  <a:gd name="T6" fmla="*/ 14 w 14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">
                    <a:moveTo>
                      <a:pt x="14" y="2"/>
                    </a:moveTo>
                    <a:cubicBezTo>
                      <a:pt x="10" y="4"/>
                      <a:pt x="5" y="5"/>
                      <a:pt x="0" y="3"/>
                    </a:cubicBezTo>
                    <a:cubicBezTo>
                      <a:pt x="1" y="3"/>
                      <a:pt x="3" y="2"/>
                      <a:pt x="1" y="2"/>
                    </a:cubicBezTo>
                    <a:cubicBezTo>
                      <a:pt x="3" y="0"/>
                      <a:pt x="9" y="3"/>
                      <a:pt x="1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8" name="Freeform 150"/>
              <p:cNvSpPr>
                <a:spLocks/>
              </p:cNvSpPr>
              <p:nvPr/>
            </p:nvSpPr>
            <p:spPr bwMode="auto">
              <a:xfrm>
                <a:off x="3450" y="688"/>
                <a:ext cx="71" cy="26"/>
              </a:xfrm>
              <a:custGeom>
                <a:avLst/>
                <a:gdLst>
                  <a:gd name="T0" fmla="*/ 17 w 30"/>
                  <a:gd name="T1" fmla="*/ 10 h 11"/>
                  <a:gd name="T2" fmla="*/ 8 w 30"/>
                  <a:gd name="T3" fmla="*/ 9 h 11"/>
                  <a:gd name="T4" fmla="*/ 10 w 30"/>
                  <a:gd name="T5" fmla="*/ 6 h 11"/>
                  <a:gd name="T6" fmla="*/ 0 w 30"/>
                  <a:gd name="T7" fmla="*/ 3 h 11"/>
                  <a:gd name="T8" fmla="*/ 16 w 30"/>
                  <a:gd name="T9" fmla="*/ 3 h 11"/>
                  <a:gd name="T10" fmla="*/ 30 w 30"/>
                  <a:gd name="T11" fmla="*/ 9 h 11"/>
                  <a:gd name="T12" fmla="*/ 17 w 30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17" y="10"/>
                    </a:moveTo>
                    <a:cubicBezTo>
                      <a:pt x="15" y="9"/>
                      <a:pt x="11" y="9"/>
                      <a:pt x="8" y="9"/>
                    </a:cubicBezTo>
                    <a:cubicBezTo>
                      <a:pt x="8" y="8"/>
                      <a:pt x="9" y="8"/>
                      <a:pt x="10" y="6"/>
                    </a:cubicBezTo>
                    <a:cubicBezTo>
                      <a:pt x="6" y="9"/>
                      <a:pt x="0" y="9"/>
                      <a:pt x="0" y="3"/>
                    </a:cubicBezTo>
                    <a:cubicBezTo>
                      <a:pt x="5" y="0"/>
                      <a:pt x="11" y="3"/>
                      <a:pt x="16" y="3"/>
                    </a:cubicBezTo>
                    <a:cubicBezTo>
                      <a:pt x="16" y="10"/>
                      <a:pt x="27" y="5"/>
                      <a:pt x="30" y="9"/>
                    </a:cubicBezTo>
                    <a:cubicBezTo>
                      <a:pt x="27" y="11"/>
                      <a:pt x="21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9" name="Freeform 151"/>
              <p:cNvSpPr>
                <a:spLocks/>
              </p:cNvSpPr>
              <p:nvPr/>
            </p:nvSpPr>
            <p:spPr bwMode="auto">
              <a:xfrm>
                <a:off x="2085" y="698"/>
                <a:ext cx="19" cy="16"/>
              </a:xfrm>
              <a:custGeom>
                <a:avLst/>
                <a:gdLst>
                  <a:gd name="T0" fmla="*/ 6 w 8"/>
                  <a:gd name="T1" fmla="*/ 0 h 7"/>
                  <a:gd name="T2" fmla="*/ 8 w 8"/>
                  <a:gd name="T3" fmla="*/ 2 h 7"/>
                  <a:gd name="T4" fmla="*/ 0 w 8"/>
                  <a:gd name="T5" fmla="*/ 1 h 7"/>
                  <a:gd name="T6" fmla="*/ 6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6" y="1"/>
                      <a:pt x="6" y="3"/>
                      <a:pt x="8" y="2"/>
                    </a:cubicBezTo>
                    <a:cubicBezTo>
                      <a:pt x="6" y="7"/>
                      <a:pt x="4" y="0"/>
                      <a:pt x="0" y="1"/>
                    </a:cubicBezTo>
                    <a:cubicBezTo>
                      <a:pt x="1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0" name="Freeform 152"/>
              <p:cNvSpPr>
                <a:spLocks/>
              </p:cNvSpPr>
              <p:nvPr/>
            </p:nvSpPr>
            <p:spPr bwMode="auto">
              <a:xfrm>
                <a:off x="2875" y="698"/>
                <a:ext cx="31" cy="9"/>
              </a:xfrm>
              <a:custGeom>
                <a:avLst/>
                <a:gdLst>
                  <a:gd name="T0" fmla="*/ 2 w 13"/>
                  <a:gd name="T1" fmla="*/ 3 h 4"/>
                  <a:gd name="T2" fmla="*/ 13 w 13"/>
                  <a:gd name="T3" fmla="*/ 1 h 4"/>
                  <a:gd name="T4" fmla="*/ 11 w 13"/>
                  <a:gd name="T5" fmla="*/ 2 h 4"/>
                  <a:gd name="T6" fmla="*/ 2 w 1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">
                    <a:moveTo>
                      <a:pt x="2" y="3"/>
                    </a:moveTo>
                    <a:cubicBezTo>
                      <a:pt x="0" y="0"/>
                      <a:pt x="8" y="2"/>
                      <a:pt x="13" y="1"/>
                    </a:cubicBezTo>
                    <a:cubicBezTo>
                      <a:pt x="13" y="2"/>
                      <a:pt x="12" y="2"/>
                      <a:pt x="11" y="2"/>
                    </a:cubicBezTo>
                    <a:cubicBezTo>
                      <a:pt x="8" y="3"/>
                      <a:pt x="6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1" name="Freeform 153"/>
              <p:cNvSpPr>
                <a:spLocks/>
              </p:cNvSpPr>
              <p:nvPr/>
            </p:nvSpPr>
            <p:spPr bwMode="auto">
              <a:xfrm>
                <a:off x="2899" y="698"/>
                <a:ext cx="50" cy="12"/>
              </a:xfrm>
              <a:custGeom>
                <a:avLst/>
                <a:gdLst>
                  <a:gd name="T0" fmla="*/ 3 w 21"/>
                  <a:gd name="T1" fmla="*/ 1 h 5"/>
                  <a:gd name="T2" fmla="*/ 21 w 21"/>
                  <a:gd name="T3" fmla="*/ 2 h 5"/>
                  <a:gd name="T4" fmla="*/ 1 w 21"/>
                  <a:gd name="T5" fmla="*/ 5 h 5"/>
                  <a:gd name="T6" fmla="*/ 5 w 21"/>
                  <a:gd name="T7" fmla="*/ 4 h 5"/>
                  <a:gd name="T8" fmla="*/ 1 w 21"/>
                  <a:gd name="T9" fmla="*/ 2 h 5"/>
                  <a:gd name="T10" fmla="*/ 3 w 21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5">
                    <a:moveTo>
                      <a:pt x="3" y="1"/>
                    </a:moveTo>
                    <a:cubicBezTo>
                      <a:pt x="6" y="2"/>
                      <a:pt x="15" y="0"/>
                      <a:pt x="21" y="2"/>
                    </a:cubicBezTo>
                    <a:cubicBezTo>
                      <a:pt x="15" y="5"/>
                      <a:pt x="8" y="5"/>
                      <a:pt x="1" y="5"/>
                    </a:cubicBezTo>
                    <a:cubicBezTo>
                      <a:pt x="1" y="4"/>
                      <a:pt x="3" y="4"/>
                      <a:pt x="5" y="4"/>
                    </a:cubicBezTo>
                    <a:cubicBezTo>
                      <a:pt x="5" y="2"/>
                      <a:pt x="0" y="5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2" name="Freeform 154"/>
              <p:cNvSpPr>
                <a:spLocks/>
              </p:cNvSpPr>
              <p:nvPr/>
            </p:nvSpPr>
            <p:spPr bwMode="auto">
              <a:xfrm>
                <a:off x="2880" y="702"/>
                <a:ext cx="31" cy="15"/>
              </a:xfrm>
              <a:custGeom>
                <a:avLst/>
                <a:gdLst>
                  <a:gd name="T0" fmla="*/ 0 w 13"/>
                  <a:gd name="T1" fmla="*/ 2 h 6"/>
                  <a:gd name="T2" fmla="*/ 0 w 13"/>
                  <a:gd name="T3" fmla="*/ 1 h 6"/>
                  <a:gd name="T4" fmla="*/ 9 w 13"/>
                  <a:gd name="T5" fmla="*/ 0 h 6"/>
                  <a:gd name="T6" fmla="*/ 13 w 13"/>
                  <a:gd name="T7" fmla="*/ 2 h 6"/>
                  <a:gd name="T8" fmla="*/ 9 w 13"/>
                  <a:gd name="T9" fmla="*/ 3 h 6"/>
                  <a:gd name="T10" fmla="*/ 5 w 13"/>
                  <a:gd name="T11" fmla="*/ 4 h 6"/>
                  <a:gd name="T12" fmla="*/ 0 w 13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6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4" y="2"/>
                      <a:pt x="6" y="1"/>
                      <a:pt x="9" y="0"/>
                    </a:cubicBezTo>
                    <a:cubicBezTo>
                      <a:pt x="8" y="3"/>
                      <a:pt x="13" y="0"/>
                      <a:pt x="13" y="2"/>
                    </a:cubicBezTo>
                    <a:cubicBezTo>
                      <a:pt x="11" y="2"/>
                      <a:pt x="9" y="2"/>
                      <a:pt x="9" y="3"/>
                    </a:cubicBezTo>
                    <a:cubicBezTo>
                      <a:pt x="8" y="5"/>
                      <a:pt x="6" y="4"/>
                      <a:pt x="5" y="4"/>
                    </a:cubicBezTo>
                    <a:cubicBezTo>
                      <a:pt x="1" y="6"/>
                      <a:pt x="3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3" name="Freeform 155"/>
              <p:cNvSpPr>
                <a:spLocks/>
              </p:cNvSpPr>
              <p:nvPr/>
            </p:nvSpPr>
            <p:spPr bwMode="auto">
              <a:xfrm>
                <a:off x="3490" y="710"/>
                <a:ext cx="50" cy="7"/>
              </a:xfrm>
              <a:custGeom>
                <a:avLst/>
                <a:gdLst>
                  <a:gd name="T0" fmla="*/ 0 w 21"/>
                  <a:gd name="T1" fmla="*/ 1 h 3"/>
                  <a:gd name="T2" fmla="*/ 13 w 21"/>
                  <a:gd name="T3" fmla="*/ 0 h 3"/>
                  <a:gd name="T4" fmla="*/ 0 w 2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">
                    <a:moveTo>
                      <a:pt x="0" y="1"/>
                    </a:moveTo>
                    <a:cubicBezTo>
                      <a:pt x="4" y="1"/>
                      <a:pt x="10" y="2"/>
                      <a:pt x="13" y="0"/>
                    </a:cubicBezTo>
                    <a:cubicBezTo>
                      <a:pt x="21" y="3"/>
                      <a:pt x="3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4" name="Freeform 156"/>
              <p:cNvSpPr>
                <a:spLocks/>
              </p:cNvSpPr>
              <p:nvPr/>
            </p:nvSpPr>
            <p:spPr bwMode="auto">
              <a:xfrm>
                <a:off x="2956" y="710"/>
                <a:ext cx="21" cy="9"/>
              </a:xfrm>
              <a:custGeom>
                <a:avLst/>
                <a:gdLst>
                  <a:gd name="T0" fmla="*/ 1 w 9"/>
                  <a:gd name="T1" fmla="*/ 3 h 4"/>
                  <a:gd name="T2" fmla="*/ 7 w 9"/>
                  <a:gd name="T3" fmla="*/ 3 h 4"/>
                  <a:gd name="T4" fmla="*/ 1 w 9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1" y="3"/>
                    </a:moveTo>
                    <a:cubicBezTo>
                      <a:pt x="0" y="0"/>
                      <a:pt x="9" y="0"/>
                      <a:pt x="7" y="3"/>
                    </a:cubicBezTo>
                    <a:cubicBezTo>
                      <a:pt x="5" y="1"/>
                      <a:pt x="4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5" name="Freeform 157"/>
              <p:cNvSpPr>
                <a:spLocks/>
              </p:cNvSpPr>
              <p:nvPr/>
            </p:nvSpPr>
            <p:spPr bwMode="auto">
              <a:xfrm>
                <a:off x="1950" y="717"/>
                <a:ext cx="36" cy="14"/>
              </a:xfrm>
              <a:custGeom>
                <a:avLst/>
                <a:gdLst>
                  <a:gd name="T0" fmla="*/ 12 w 15"/>
                  <a:gd name="T1" fmla="*/ 6 h 6"/>
                  <a:gd name="T2" fmla="*/ 2 w 15"/>
                  <a:gd name="T3" fmla="*/ 6 h 6"/>
                  <a:gd name="T4" fmla="*/ 0 w 15"/>
                  <a:gd name="T5" fmla="*/ 0 h 6"/>
                  <a:gd name="T6" fmla="*/ 10 w 15"/>
                  <a:gd name="T7" fmla="*/ 0 h 6"/>
                  <a:gd name="T8" fmla="*/ 9 w 15"/>
                  <a:gd name="T9" fmla="*/ 4 h 6"/>
                  <a:gd name="T10" fmla="*/ 14 w 15"/>
                  <a:gd name="T11" fmla="*/ 5 h 6"/>
                  <a:gd name="T12" fmla="*/ 12 w 15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12" y="6"/>
                    </a:moveTo>
                    <a:cubicBezTo>
                      <a:pt x="9" y="6"/>
                      <a:pt x="6" y="6"/>
                      <a:pt x="2" y="6"/>
                    </a:cubicBezTo>
                    <a:cubicBezTo>
                      <a:pt x="1" y="3"/>
                      <a:pt x="1" y="4"/>
                      <a:pt x="0" y="0"/>
                    </a:cubicBezTo>
                    <a:cubicBezTo>
                      <a:pt x="4" y="0"/>
                      <a:pt x="7" y="0"/>
                      <a:pt x="10" y="0"/>
                    </a:cubicBezTo>
                    <a:cubicBezTo>
                      <a:pt x="15" y="2"/>
                      <a:pt x="7" y="3"/>
                      <a:pt x="9" y="4"/>
                    </a:cubicBezTo>
                    <a:cubicBezTo>
                      <a:pt x="11" y="5"/>
                      <a:pt x="14" y="3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6" name="Freeform 158"/>
              <p:cNvSpPr>
                <a:spLocks/>
              </p:cNvSpPr>
              <p:nvPr/>
            </p:nvSpPr>
            <p:spPr bwMode="auto">
              <a:xfrm>
                <a:off x="1822" y="719"/>
                <a:ext cx="36" cy="2"/>
              </a:xfrm>
              <a:custGeom>
                <a:avLst/>
                <a:gdLst>
                  <a:gd name="T0" fmla="*/ 6 w 15"/>
                  <a:gd name="T1" fmla="*/ 0 h 1"/>
                  <a:gd name="T2" fmla="*/ 10 w 15"/>
                  <a:gd name="T3" fmla="*/ 1 h 1"/>
                  <a:gd name="T4" fmla="*/ 6 w 1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">
                    <a:moveTo>
                      <a:pt x="6" y="0"/>
                    </a:moveTo>
                    <a:cubicBezTo>
                      <a:pt x="11" y="0"/>
                      <a:pt x="15" y="1"/>
                      <a:pt x="10" y="1"/>
                    </a:cubicBezTo>
                    <a:cubicBezTo>
                      <a:pt x="8" y="1"/>
                      <a:pt x="0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7" name="Freeform 160"/>
              <p:cNvSpPr>
                <a:spLocks/>
              </p:cNvSpPr>
              <p:nvPr/>
            </p:nvSpPr>
            <p:spPr bwMode="auto">
              <a:xfrm>
                <a:off x="2844" y="717"/>
                <a:ext cx="24" cy="9"/>
              </a:xfrm>
              <a:custGeom>
                <a:avLst/>
                <a:gdLst>
                  <a:gd name="T0" fmla="*/ 0 w 10"/>
                  <a:gd name="T1" fmla="*/ 2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0" y="2"/>
                    </a:moveTo>
                    <a:cubicBezTo>
                      <a:pt x="2" y="0"/>
                      <a:pt x="7" y="0"/>
                      <a:pt x="10" y="2"/>
                    </a:cubicBezTo>
                    <a:cubicBezTo>
                      <a:pt x="8" y="4"/>
                      <a:pt x="2" y="2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8" name="Freeform 161"/>
              <p:cNvSpPr>
                <a:spLocks/>
              </p:cNvSpPr>
              <p:nvPr/>
            </p:nvSpPr>
            <p:spPr bwMode="auto">
              <a:xfrm>
                <a:off x="2570" y="721"/>
                <a:ext cx="12" cy="10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3 h 4"/>
                  <a:gd name="T4" fmla="*/ 2 w 5"/>
                  <a:gd name="T5" fmla="*/ 4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cubicBezTo>
                      <a:pt x="0" y="0"/>
                      <a:pt x="5" y="2"/>
                      <a:pt x="5" y="3"/>
                    </a:cubicBezTo>
                    <a:cubicBezTo>
                      <a:pt x="4" y="3"/>
                      <a:pt x="2" y="3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9" name="Freeform 162"/>
              <p:cNvSpPr>
                <a:spLocks/>
              </p:cNvSpPr>
              <p:nvPr/>
            </p:nvSpPr>
            <p:spPr bwMode="auto">
              <a:xfrm>
                <a:off x="1870" y="738"/>
                <a:ext cx="30" cy="17"/>
              </a:xfrm>
              <a:custGeom>
                <a:avLst/>
                <a:gdLst>
                  <a:gd name="T0" fmla="*/ 11 w 13"/>
                  <a:gd name="T1" fmla="*/ 5 h 7"/>
                  <a:gd name="T2" fmla="*/ 0 w 13"/>
                  <a:gd name="T3" fmla="*/ 4 h 7"/>
                  <a:gd name="T4" fmla="*/ 2 w 13"/>
                  <a:gd name="T5" fmla="*/ 0 h 7"/>
                  <a:gd name="T6" fmla="*/ 6 w 13"/>
                  <a:gd name="T7" fmla="*/ 4 h 7"/>
                  <a:gd name="T8" fmla="*/ 11 w 13"/>
                  <a:gd name="T9" fmla="*/ 1 h 7"/>
                  <a:gd name="T10" fmla="*/ 13 w 13"/>
                  <a:gd name="T11" fmla="*/ 4 h 7"/>
                  <a:gd name="T12" fmla="*/ 11 w 13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11" y="5"/>
                    </a:moveTo>
                    <a:cubicBezTo>
                      <a:pt x="6" y="4"/>
                      <a:pt x="3" y="7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5" y="0"/>
                      <a:pt x="8" y="1"/>
                      <a:pt x="6" y="4"/>
                    </a:cubicBezTo>
                    <a:cubicBezTo>
                      <a:pt x="10" y="5"/>
                      <a:pt x="8" y="0"/>
                      <a:pt x="11" y="1"/>
                    </a:cubicBezTo>
                    <a:cubicBezTo>
                      <a:pt x="12" y="2"/>
                      <a:pt x="13" y="2"/>
                      <a:pt x="13" y="4"/>
                    </a:cubicBezTo>
                    <a:cubicBezTo>
                      <a:pt x="13" y="4"/>
                      <a:pt x="11" y="4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0" name="Freeform 163"/>
              <p:cNvSpPr>
                <a:spLocks/>
              </p:cNvSpPr>
              <p:nvPr/>
            </p:nvSpPr>
            <p:spPr bwMode="auto">
              <a:xfrm>
                <a:off x="3178" y="738"/>
                <a:ext cx="123" cy="73"/>
              </a:xfrm>
              <a:custGeom>
                <a:avLst/>
                <a:gdLst>
                  <a:gd name="T0" fmla="*/ 16 w 52"/>
                  <a:gd name="T1" fmla="*/ 15 h 31"/>
                  <a:gd name="T2" fmla="*/ 15 w 52"/>
                  <a:gd name="T3" fmla="*/ 22 h 31"/>
                  <a:gd name="T4" fmla="*/ 26 w 52"/>
                  <a:gd name="T5" fmla="*/ 28 h 31"/>
                  <a:gd name="T6" fmla="*/ 11 w 52"/>
                  <a:gd name="T7" fmla="*/ 29 h 31"/>
                  <a:gd name="T8" fmla="*/ 9 w 52"/>
                  <a:gd name="T9" fmla="*/ 25 h 31"/>
                  <a:gd name="T10" fmla="*/ 1 w 52"/>
                  <a:gd name="T11" fmla="*/ 23 h 31"/>
                  <a:gd name="T12" fmla="*/ 8 w 52"/>
                  <a:gd name="T13" fmla="*/ 16 h 31"/>
                  <a:gd name="T14" fmla="*/ 6 w 52"/>
                  <a:gd name="T15" fmla="*/ 14 h 31"/>
                  <a:gd name="T16" fmla="*/ 11 w 52"/>
                  <a:gd name="T17" fmla="*/ 12 h 31"/>
                  <a:gd name="T18" fmla="*/ 10 w 52"/>
                  <a:gd name="T19" fmla="*/ 8 h 31"/>
                  <a:gd name="T20" fmla="*/ 52 w 52"/>
                  <a:gd name="T21" fmla="*/ 1 h 31"/>
                  <a:gd name="T22" fmla="*/ 16 w 52"/>
                  <a:gd name="T2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31">
                    <a:moveTo>
                      <a:pt x="16" y="15"/>
                    </a:moveTo>
                    <a:cubicBezTo>
                      <a:pt x="17" y="19"/>
                      <a:pt x="15" y="19"/>
                      <a:pt x="15" y="22"/>
                    </a:cubicBezTo>
                    <a:cubicBezTo>
                      <a:pt x="17" y="26"/>
                      <a:pt x="22" y="26"/>
                      <a:pt x="26" y="28"/>
                    </a:cubicBezTo>
                    <a:cubicBezTo>
                      <a:pt x="23" y="31"/>
                      <a:pt x="18" y="28"/>
                      <a:pt x="11" y="29"/>
                    </a:cubicBezTo>
                    <a:cubicBezTo>
                      <a:pt x="11" y="27"/>
                      <a:pt x="10" y="26"/>
                      <a:pt x="9" y="25"/>
                    </a:cubicBezTo>
                    <a:cubicBezTo>
                      <a:pt x="8" y="29"/>
                      <a:pt x="4" y="23"/>
                      <a:pt x="1" y="23"/>
                    </a:cubicBezTo>
                    <a:cubicBezTo>
                      <a:pt x="8" y="21"/>
                      <a:pt x="0" y="17"/>
                      <a:pt x="8" y="16"/>
                    </a:cubicBezTo>
                    <a:cubicBezTo>
                      <a:pt x="8" y="15"/>
                      <a:pt x="7" y="14"/>
                      <a:pt x="6" y="14"/>
                    </a:cubicBezTo>
                    <a:cubicBezTo>
                      <a:pt x="7" y="13"/>
                      <a:pt x="9" y="12"/>
                      <a:pt x="11" y="12"/>
                    </a:cubicBezTo>
                    <a:cubicBezTo>
                      <a:pt x="9" y="11"/>
                      <a:pt x="12" y="8"/>
                      <a:pt x="10" y="8"/>
                    </a:cubicBezTo>
                    <a:cubicBezTo>
                      <a:pt x="21" y="2"/>
                      <a:pt x="38" y="0"/>
                      <a:pt x="52" y="1"/>
                    </a:cubicBezTo>
                    <a:cubicBezTo>
                      <a:pt x="41" y="7"/>
                      <a:pt x="25" y="7"/>
                      <a:pt x="1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1" name="Freeform 164"/>
              <p:cNvSpPr>
                <a:spLocks/>
              </p:cNvSpPr>
              <p:nvPr/>
            </p:nvSpPr>
            <p:spPr bwMode="auto">
              <a:xfrm>
                <a:off x="1919" y="747"/>
                <a:ext cx="29" cy="12"/>
              </a:xfrm>
              <a:custGeom>
                <a:avLst/>
                <a:gdLst>
                  <a:gd name="T0" fmla="*/ 0 w 12"/>
                  <a:gd name="T1" fmla="*/ 4 h 5"/>
                  <a:gd name="T2" fmla="*/ 12 w 12"/>
                  <a:gd name="T3" fmla="*/ 1 h 5"/>
                  <a:gd name="T4" fmla="*/ 0 w 12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0" y="4"/>
                    </a:moveTo>
                    <a:cubicBezTo>
                      <a:pt x="2" y="1"/>
                      <a:pt x="6" y="0"/>
                      <a:pt x="12" y="1"/>
                    </a:cubicBezTo>
                    <a:cubicBezTo>
                      <a:pt x="10" y="5"/>
                      <a:pt x="5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2" name="Freeform 165"/>
              <p:cNvSpPr>
                <a:spLocks/>
              </p:cNvSpPr>
              <p:nvPr/>
            </p:nvSpPr>
            <p:spPr bwMode="auto">
              <a:xfrm>
                <a:off x="2575" y="750"/>
                <a:ext cx="7" cy="9"/>
              </a:xfrm>
              <a:custGeom>
                <a:avLst/>
                <a:gdLst>
                  <a:gd name="T0" fmla="*/ 3 w 3"/>
                  <a:gd name="T1" fmla="*/ 3 h 4"/>
                  <a:gd name="T2" fmla="*/ 0 w 3"/>
                  <a:gd name="T3" fmla="*/ 3 h 4"/>
                  <a:gd name="T4" fmla="*/ 3 w 3"/>
                  <a:gd name="T5" fmla="*/ 1 h 4"/>
                  <a:gd name="T6" fmla="*/ 3 w 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1" y="4"/>
                      <a:pt x="1" y="3"/>
                      <a:pt x="0" y="3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3" name="Freeform 166"/>
              <p:cNvSpPr>
                <a:spLocks/>
              </p:cNvSpPr>
              <p:nvPr/>
            </p:nvSpPr>
            <p:spPr bwMode="auto">
              <a:xfrm>
                <a:off x="1626" y="757"/>
                <a:ext cx="208" cy="76"/>
              </a:xfrm>
              <a:custGeom>
                <a:avLst/>
                <a:gdLst>
                  <a:gd name="T0" fmla="*/ 49 w 88"/>
                  <a:gd name="T1" fmla="*/ 29 h 32"/>
                  <a:gd name="T2" fmla="*/ 26 w 88"/>
                  <a:gd name="T3" fmla="*/ 32 h 32"/>
                  <a:gd name="T4" fmla="*/ 28 w 88"/>
                  <a:gd name="T5" fmla="*/ 28 h 32"/>
                  <a:gd name="T6" fmla="*/ 17 w 88"/>
                  <a:gd name="T7" fmla="*/ 26 h 32"/>
                  <a:gd name="T8" fmla="*/ 42 w 88"/>
                  <a:gd name="T9" fmla="*/ 23 h 32"/>
                  <a:gd name="T10" fmla="*/ 21 w 88"/>
                  <a:gd name="T11" fmla="*/ 21 h 32"/>
                  <a:gd name="T12" fmla="*/ 32 w 88"/>
                  <a:gd name="T13" fmla="*/ 18 h 32"/>
                  <a:gd name="T14" fmla="*/ 22 w 88"/>
                  <a:gd name="T15" fmla="*/ 16 h 32"/>
                  <a:gd name="T16" fmla="*/ 29 w 88"/>
                  <a:gd name="T17" fmla="*/ 13 h 32"/>
                  <a:gd name="T18" fmla="*/ 4 w 88"/>
                  <a:gd name="T19" fmla="*/ 19 h 32"/>
                  <a:gd name="T20" fmla="*/ 0 w 88"/>
                  <a:gd name="T21" fmla="*/ 14 h 32"/>
                  <a:gd name="T22" fmla="*/ 19 w 88"/>
                  <a:gd name="T23" fmla="*/ 1 h 32"/>
                  <a:gd name="T24" fmla="*/ 46 w 88"/>
                  <a:gd name="T25" fmla="*/ 3 h 32"/>
                  <a:gd name="T26" fmla="*/ 49 w 88"/>
                  <a:gd name="T27" fmla="*/ 10 h 32"/>
                  <a:gd name="T28" fmla="*/ 65 w 88"/>
                  <a:gd name="T29" fmla="*/ 9 h 32"/>
                  <a:gd name="T30" fmla="*/ 65 w 88"/>
                  <a:gd name="T31" fmla="*/ 16 h 32"/>
                  <a:gd name="T32" fmla="*/ 74 w 88"/>
                  <a:gd name="T33" fmla="*/ 6 h 32"/>
                  <a:gd name="T34" fmla="*/ 88 w 88"/>
                  <a:gd name="T35" fmla="*/ 6 h 32"/>
                  <a:gd name="T36" fmla="*/ 75 w 88"/>
                  <a:gd name="T37" fmla="*/ 18 h 32"/>
                  <a:gd name="T38" fmla="*/ 82 w 88"/>
                  <a:gd name="T39" fmla="*/ 24 h 32"/>
                  <a:gd name="T40" fmla="*/ 70 w 88"/>
                  <a:gd name="T41" fmla="*/ 25 h 32"/>
                  <a:gd name="T42" fmla="*/ 75 w 88"/>
                  <a:gd name="T43" fmla="*/ 26 h 32"/>
                  <a:gd name="T44" fmla="*/ 72 w 88"/>
                  <a:gd name="T45" fmla="*/ 31 h 32"/>
                  <a:gd name="T46" fmla="*/ 60 w 88"/>
                  <a:gd name="T47" fmla="*/ 30 h 32"/>
                  <a:gd name="T48" fmla="*/ 49 w 88"/>
                  <a:gd name="T49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32">
                    <a:moveTo>
                      <a:pt x="49" y="29"/>
                    </a:moveTo>
                    <a:cubicBezTo>
                      <a:pt x="42" y="30"/>
                      <a:pt x="35" y="32"/>
                      <a:pt x="26" y="32"/>
                    </a:cubicBezTo>
                    <a:cubicBezTo>
                      <a:pt x="25" y="30"/>
                      <a:pt x="28" y="30"/>
                      <a:pt x="28" y="28"/>
                    </a:cubicBezTo>
                    <a:cubicBezTo>
                      <a:pt x="26" y="26"/>
                      <a:pt x="20" y="28"/>
                      <a:pt x="17" y="26"/>
                    </a:cubicBezTo>
                    <a:cubicBezTo>
                      <a:pt x="21" y="18"/>
                      <a:pt x="35" y="26"/>
                      <a:pt x="42" y="23"/>
                    </a:cubicBezTo>
                    <a:cubicBezTo>
                      <a:pt x="38" y="19"/>
                      <a:pt x="28" y="21"/>
                      <a:pt x="21" y="21"/>
                    </a:cubicBezTo>
                    <a:cubicBezTo>
                      <a:pt x="21" y="16"/>
                      <a:pt x="28" y="18"/>
                      <a:pt x="32" y="18"/>
                    </a:cubicBezTo>
                    <a:cubicBezTo>
                      <a:pt x="30" y="16"/>
                      <a:pt x="24" y="18"/>
                      <a:pt x="22" y="16"/>
                    </a:cubicBezTo>
                    <a:cubicBezTo>
                      <a:pt x="23" y="13"/>
                      <a:pt x="27" y="14"/>
                      <a:pt x="29" y="13"/>
                    </a:cubicBezTo>
                    <a:cubicBezTo>
                      <a:pt x="20" y="10"/>
                      <a:pt x="12" y="17"/>
                      <a:pt x="4" y="19"/>
                    </a:cubicBezTo>
                    <a:cubicBezTo>
                      <a:pt x="4" y="16"/>
                      <a:pt x="3" y="14"/>
                      <a:pt x="0" y="14"/>
                    </a:cubicBezTo>
                    <a:cubicBezTo>
                      <a:pt x="5" y="8"/>
                      <a:pt x="18" y="11"/>
                      <a:pt x="19" y="1"/>
                    </a:cubicBezTo>
                    <a:cubicBezTo>
                      <a:pt x="31" y="0"/>
                      <a:pt x="36" y="6"/>
                      <a:pt x="46" y="3"/>
                    </a:cubicBezTo>
                    <a:cubicBezTo>
                      <a:pt x="46" y="7"/>
                      <a:pt x="52" y="7"/>
                      <a:pt x="49" y="10"/>
                    </a:cubicBezTo>
                    <a:cubicBezTo>
                      <a:pt x="53" y="10"/>
                      <a:pt x="60" y="11"/>
                      <a:pt x="65" y="9"/>
                    </a:cubicBezTo>
                    <a:cubicBezTo>
                      <a:pt x="67" y="12"/>
                      <a:pt x="66" y="13"/>
                      <a:pt x="65" y="16"/>
                    </a:cubicBezTo>
                    <a:cubicBezTo>
                      <a:pt x="69" y="14"/>
                      <a:pt x="71" y="9"/>
                      <a:pt x="74" y="6"/>
                    </a:cubicBezTo>
                    <a:cubicBezTo>
                      <a:pt x="78" y="9"/>
                      <a:pt x="83" y="3"/>
                      <a:pt x="88" y="6"/>
                    </a:cubicBezTo>
                    <a:cubicBezTo>
                      <a:pt x="82" y="9"/>
                      <a:pt x="78" y="13"/>
                      <a:pt x="75" y="18"/>
                    </a:cubicBezTo>
                    <a:cubicBezTo>
                      <a:pt x="76" y="23"/>
                      <a:pt x="82" y="22"/>
                      <a:pt x="82" y="24"/>
                    </a:cubicBezTo>
                    <a:cubicBezTo>
                      <a:pt x="79" y="27"/>
                      <a:pt x="76" y="23"/>
                      <a:pt x="70" y="25"/>
                    </a:cubicBezTo>
                    <a:cubicBezTo>
                      <a:pt x="70" y="28"/>
                      <a:pt x="74" y="26"/>
                      <a:pt x="75" y="26"/>
                    </a:cubicBezTo>
                    <a:cubicBezTo>
                      <a:pt x="75" y="29"/>
                      <a:pt x="72" y="28"/>
                      <a:pt x="72" y="31"/>
                    </a:cubicBezTo>
                    <a:cubicBezTo>
                      <a:pt x="69" y="30"/>
                      <a:pt x="64" y="30"/>
                      <a:pt x="60" y="30"/>
                    </a:cubicBezTo>
                    <a:cubicBezTo>
                      <a:pt x="59" y="26"/>
                      <a:pt x="52" y="27"/>
                      <a:pt x="49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4" name="Freeform 167"/>
              <p:cNvSpPr>
                <a:spLocks/>
              </p:cNvSpPr>
              <p:nvPr/>
            </p:nvSpPr>
            <p:spPr bwMode="auto">
              <a:xfrm>
                <a:off x="3680" y="759"/>
                <a:ext cx="16" cy="10"/>
              </a:xfrm>
              <a:custGeom>
                <a:avLst/>
                <a:gdLst>
                  <a:gd name="T0" fmla="*/ 4 w 7"/>
                  <a:gd name="T1" fmla="*/ 3 h 4"/>
                  <a:gd name="T2" fmla="*/ 1 w 7"/>
                  <a:gd name="T3" fmla="*/ 0 h 4"/>
                  <a:gd name="T4" fmla="*/ 5 w 7"/>
                  <a:gd name="T5" fmla="*/ 0 h 4"/>
                  <a:gd name="T6" fmla="*/ 4 w 7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4" y="3"/>
                    </a:moveTo>
                    <a:cubicBezTo>
                      <a:pt x="4" y="1"/>
                      <a:pt x="0" y="4"/>
                      <a:pt x="1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5" y="1"/>
                      <a:pt x="7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5" name="Freeform 168"/>
              <p:cNvSpPr>
                <a:spLocks/>
              </p:cNvSpPr>
              <p:nvPr/>
            </p:nvSpPr>
            <p:spPr bwMode="auto">
              <a:xfrm>
                <a:off x="3332" y="771"/>
                <a:ext cx="14" cy="12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0 h 5"/>
                  <a:gd name="T4" fmla="*/ 2 w 6"/>
                  <a:gd name="T5" fmla="*/ 4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1" y="3"/>
                      <a:pt x="1" y="0"/>
                      <a:pt x="5" y="0"/>
                    </a:cubicBezTo>
                    <a:cubicBezTo>
                      <a:pt x="6" y="3"/>
                      <a:pt x="2" y="2"/>
                      <a:pt x="2" y="4"/>
                    </a:cubicBezTo>
                    <a:cubicBezTo>
                      <a:pt x="1" y="4"/>
                      <a:pt x="1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6" name="Freeform 169"/>
              <p:cNvSpPr>
                <a:spLocks/>
              </p:cNvSpPr>
              <p:nvPr/>
            </p:nvSpPr>
            <p:spPr bwMode="auto">
              <a:xfrm>
                <a:off x="2501" y="769"/>
                <a:ext cx="33" cy="26"/>
              </a:xfrm>
              <a:custGeom>
                <a:avLst/>
                <a:gdLst>
                  <a:gd name="T0" fmla="*/ 12 w 14"/>
                  <a:gd name="T1" fmla="*/ 8 h 11"/>
                  <a:gd name="T2" fmla="*/ 3 w 14"/>
                  <a:gd name="T3" fmla="*/ 8 h 11"/>
                  <a:gd name="T4" fmla="*/ 5 w 14"/>
                  <a:gd name="T5" fmla="*/ 3 h 11"/>
                  <a:gd name="T6" fmla="*/ 0 w 14"/>
                  <a:gd name="T7" fmla="*/ 3 h 11"/>
                  <a:gd name="T8" fmla="*/ 7 w 14"/>
                  <a:gd name="T9" fmla="*/ 4 h 11"/>
                  <a:gd name="T10" fmla="*/ 12 w 14"/>
                  <a:gd name="T1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1">
                    <a:moveTo>
                      <a:pt x="12" y="8"/>
                    </a:moveTo>
                    <a:cubicBezTo>
                      <a:pt x="10" y="11"/>
                      <a:pt x="7" y="7"/>
                      <a:pt x="3" y="8"/>
                    </a:cubicBezTo>
                    <a:cubicBezTo>
                      <a:pt x="5" y="7"/>
                      <a:pt x="6" y="7"/>
                      <a:pt x="5" y="3"/>
                    </a:cubicBezTo>
                    <a:cubicBezTo>
                      <a:pt x="2" y="3"/>
                      <a:pt x="2" y="5"/>
                      <a:pt x="0" y="3"/>
                    </a:cubicBezTo>
                    <a:cubicBezTo>
                      <a:pt x="1" y="0"/>
                      <a:pt x="14" y="4"/>
                      <a:pt x="7" y="4"/>
                    </a:cubicBezTo>
                    <a:cubicBezTo>
                      <a:pt x="7" y="7"/>
                      <a:pt x="9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7" name="Freeform 170"/>
              <p:cNvSpPr>
                <a:spLocks/>
              </p:cNvSpPr>
              <p:nvPr/>
            </p:nvSpPr>
            <p:spPr bwMode="auto">
              <a:xfrm>
                <a:off x="3398" y="795"/>
                <a:ext cx="29" cy="9"/>
              </a:xfrm>
              <a:custGeom>
                <a:avLst/>
                <a:gdLst>
                  <a:gd name="T0" fmla="*/ 0 w 12"/>
                  <a:gd name="T1" fmla="*/ 0 h 4"/>
                  <a:gd name="T2" fmla="*/ 12 w 12"/>
                  <a:gd name="T3" fmla="*/ 4 h 4"/>
                  <a:gd name="T4" fmla="*/ 0 w 12"/>
                  <a:gd name="T5" fmla="*/ 1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cubicBezTo>
                      <a:pt x="4" y="1"/>
                      <a:pt x="9" y="2"/>
                      <a:pt x="12" y="4"/>
                    </a:cubicBezTo>
                    <a:cubicBezTo>
                      <a:pt x="7" y="4"/>
                      <a:pt x="3" y="3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8" name="Freeform 171"/>
              <p:cNvSpPr>
                <a:spLocks/>
              </p:cNvSpPr>
              <p:nvPr/>
            </p:nvSpPr>
            <p:spPr bwMode="auto">
              <a:xfrm>
                <a:off x="2482" y="809"/>
                <a:ext cx="17" cy="7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0 h 3"/>
                  <a:gd name="T4" fmla="*/ 6 w 7"/>
                  <a:gd name="T5" fmla="*/ 0 h 3"/>
                  <a:gd name="T6" fmla="*/ 7 w 7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4" y="0"/>
                      <a:pt x="1" y="3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9" name="Freeform 172"/>
              <p:cNvSpPr>
                <a:spLocks/>
              </p:cNvSpPr>
              <p:nvPr/>
            </p:nvSpPr>
            <p:spPr bwMode="auto">
              <a:xfrm>
                <a:off x="1600" y="811"/>
                <a:ext cx="14" cy="12"/>
              </a:xfrm>
              <a:custGeom>
                <a:avLst/>
                <a:gdLst>
                  <a:gd name="T0" fmla="*/ 0 w 6"/>
                  <a:gd name="T1" fmla="*/ 1 h 5"/>
                  <a:gd name="T2" fmla="*/ 4 w 6"/>
                  <a:gd name="T3" fmla="*/ 0 h 5"/>
                  <a:gd name="T4" fmla="*/ 3 w 6"/>
                  <a:gd name="T5" fmla="*/ 3 h 5"/>
                  <a:gd name="T6" fmla="*/ 1 w 6"/>
                  <a:gd name="T7" fmla="*/ 4 h 5"/>
                  <a:gd name="T8" fmla="*/ 2 w 6"/>
                  <a:gd name="T9" fmla="*/ 1 h 5"/>
                  <a:gd name="T10" fmla="*/ 0 w 6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1"/>
                    </a:moveTo>
                    <a:cubicBezTo>
                      <a:pt x="0" y="0"/>
                      <a:pt x="3" y="0"/>
                      <a:pt x="4" y="0"/>
                    </a:cubicBezTo>
                    <a:cubicBezTo>
                      <a:pt x="6" y="3"/>
                      <a:pt x="1" y="0"/>
                      <a:pt x="3" y="3"/>
                    </a:cubicBezTo>
                    <a:cubicBezTo>
                      <a:pt x="2" y="4"/>
                      <a:pt x="2" y="5"/>
                      <a:pt x="1" y="4"/>
                    </a:cubicBezTo>
                    <a:cubicBezTo>
                      <a:pt x="1" y="3"/>
                      <a:pt x="2" y="3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0" name="Freeform 173"/>
              <p:cNvSpPr>
                <a:spLocks/>
              </p:cNvSpPr>
              <p:nvPr/>
            </p:nvSpPr>
            <p:spPr bwMode="auto">
              <a:xfrm>
                <a:off x="4236" y="811"/>
                <a:ext cx="19" cy="10"/>
              </a:xfrm>
              <a:custGeom>
                <a:avLst/>
                <a:gdLst>
                  <a:gd name="T0" fmla="*/ 1 w 8"/>
                  <a:gd name="T1" fmla="*/ 3 h 4"/>
                  <a:gd name="T2" fmla="*/ 8 w 8"/>
                  <a:gd name="T3" fmla="*/ 2 h 4"/>
                  <a:gd name="T4" fmla="*/ 8 w 8"/>
                  <a:gd name="T5" fmla="*/ 4 h 4"/>
                  <a:gd name="T6" fmla="*/ 1 w 8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1" y="3"/>
                    </a:moveTo>
                    <a:cubicBezTo>
                      <a:pt x="0" y="0"/>
                      <a:pt x="8" y="1"/>
                      <a:pt x="8" y="2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7" y="3"/>
                      <a:pt x="4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1" name="Freeform 174"/>
              <p:cNvSpPr>
                <a:spLocks/>
              </p:cNvSpPr>
              <p:nvPr/>
            </p:nvSpPr>
            <p:spPr bwMode="auto">
              <a:xfrm>
                <a:off x="1827" y="828"/>
                <a:ext cx="19" cy="7"/>
              </a:xfrm>
              <a:custGeom>
                <a:avLst/>
                <a:gdLst>
                  <a:gd name="T0" fmla="*/ 1 w 8"/>
                  <a:gd name="T1" fmla="*/ 0 h 3"/>
                  <a:gd name="T2" fmla="*/ 8 w 8"/>
                  <a:gd name="T3" fmla="*/ 1 h 3"/>
                  <a:gd name="T4" fmla="*/ 5 w 8"/>
                  <a:gd name="T5" fmla="*/ 2 h 3"/>
                  <a:gd name="T6" fmla="*/ 0 w 8"/>
                  <a:gd name="T7" fmla="*/ 2 h 3"/>
                  <a:gd name="T8" fmla="*/ 1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1" y="0"/>
                    </a:moveTo>
                    <a:cubicBezTo>
                      <a:pt x="3" y="1"/>
                      <a:pt x="5" y="2"/>
                      <a:pt x="8" y="1"/>
                    </a:cubicBezTo>
                    <a:cubicBezTo>
                      <a:pt x="8" y="3"/>
                      <a:pt x="7" y="3"/>
                      <a:pt x="5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2" name="Freeform 175"/>
              <p:cNvSpPr>
                <a:spLocks/>
              </p:cNvSpPr>
              <p:nvPr/>
            </p:nvSpPr>
            <p:spPr bwMode="auto">
              <a:xfrm>
                <a:off x="2007" y="833"/>
                <a:ext cx="28" cy="14"/>
              </a:xfrm>
              <a:custGeom>
                <a:avLst/>
                <a:gdLst>
                  <a:gd name="T0" fmla="*/ 12 w 12"/>
                  <a:gd name="T1" fmla="*/ 3 h 6"/>
                  <a:gd name="T2" fmla="*/ 0 w 12"/>
                  <a:gd name="T3" fmla="*/ 6 h 6"/>
                  <a:gd name="T4" fmla="*/ 11 w 12"/>
                  <a:gd name="T5" fmla="*/ 0 h 6"/>
                  <a:gd name="T6" fmla="*/ 12 w 12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3"/>
                    </a:moveTo>
                    <a:cubicBezTo>
                      <a:pt x="10" y="5"/>
                      <a:pt x="6" y="6"/>
                      <a:pt x="0" y="6"/>
                    </a:cubicBezTo>
                    <a:cubicBezTo>
                      <a:pt x="2" y="2"/>
                      <a:pt x="5" y="0"/>
                      <a:pt x="11" y="0"/>
                    </a:cubicBezTo>
                    <a:cubicBezTo>
                      <a:pt x="11" y="1"/>
                      <a:pt x="12" y="1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3" name="Freeform 176"/>
              <p:cNvSpPr>
                <a:spLocks/>
              </p:cNvSpPr>
              <p:nvPr/>
            </p:nvSpPr>
            <p:spPr bwMode="auto">
              <a:xfrm>
                <a:off x="4399" y="875"/>
                <a:ext cx="31" cy="8"/>
              </a:xfrm>
              <a:custGeom>
                <a:avLst/>
                <a:gdLst>
                  <a:gd name="T0" fmla="*/ 13 w 13"/>
                  <a:gd name="T1" fmla="*/ 3 h 3"/>
                  <a:gd name="T2" fmla="*/ 0 w 13"/>
                  <a:gd name="T3" fmla="*/ 0 h 3"/>
                  <a:gd name="T4" fmla="*/ 12 w 13"/>
                  <a:gd name="T5" fmla="*/ 1 h 3"/>
                  <a:gd name="T6" fmla="*/ 13 w 1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13" y="3"/>
                    </a:moveTo>
                    <a:cubicBezTo>
                      <a:pt x="8" y="3"/>
                      <a:pt x="3" y="3"/>
                      <a:pt x="0" y="0"/>
                    </a:cubicBezTo>
                    <a:cubicBezTo>
                      <a:pt x="5" y="0"/>
                      <a:pt x="7" y="2"/>
                      <a:pt x="12" y="1"/>
                    </a:cubicBezTo>
                    <a:cubicBezTo>
                      <a:pt x="12" y="2"/>
                      <a:pt x="13" y="2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4" name="Freeform 177"/>
              <p:cNvSpPr>
                <a:spLocks/>
              </p:cNvSpPr>
              <p:nvPr/>
            </p:nvSpPr>
            <p:spPr bwMode="auto">
              <a:xfrm>
                <a:off x="4534" y="885"/>
                <a:ext cx="26" cy="14"/>
              </a:xfrm>
              <a:custGeom>
                <a:avLst/>
                <a:gdLst>
                  <a:gd name="T0" fmla="*/ 11 w 11"/>
                  <a:gd name="T1" fmla="*/ 4 h 6"/>
                  <a:gd name="T2" fmla="*/ 0 w 11"/>
                  <a:gd name="T3" fmla="*/ 3 h 6"/>
                  <a:gd name="T4" fmla="*/ 11 w 11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11" y="4"/>
                    </a:moveTo>
                    <a:cubicBezTo>
                      <a:pt x="9" y="6"/>
                      <a:pt x="3" y="4"/>
                      <a:pt x="0" y="3"/>
                    </a:cubicBezTo>
                    <a:cubicBezTo>
                      <a:pt x="3" y="0"/>
                      <a:pt x="8" y="4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5" name="Freeform 178"/>
              <p:cNvSpPr>
                <a:spLocks/>
              </p:cNvSpPr>
              <p:nvPr/>
            </p:nvSpPr>
            <p:spPr bwMode="auto">
              <a:xfrm>
                <a:off x="1929" y="909"/>
                <a:ext cx="16" cy="9"/>
              </a:xfrm>
              <a:custGeom>
                <a:avLst/>
                <a:gdLst>
                  <a:gd name="T0" fmla="*/ 7 w 7"/>
                  <a:gd name="T1" fmla="*/ 0 h 4"/>
                  <a:gd name="T2" fmla="*/ 1 w 7"/>
                  <a:gd name="T3" fmla="*/ 4 h 4"/>
                  <a:gd name="T4" fmla="*/ 7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5" y="2"/>
                      <a:pt x="4" y="4"/>
                      <a:pt x="1" y="4"/>
                    </a:cubicBezTo>
                    <a:cubicBezTo>
                      <a:pt x="0" y="0"/>
                      <a:pt x="3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6" name="Freeform 179"/>
              <p:cNvSpPr>
                <a:spLocks/>
              </p:cNvSpPr>
              <p:nvPr/>
            </p:nvSpPr>
            <p:spPr bwMode="auto">
              <a:xfrm>
                <a:off x="2073" y="913"/>
                <a:ext cx="17" cy="15"/>
              </a:xfrm>
              <a:custGeom>
                <a:avLst/>
                <a:gdLst>
                  <a:gd name="T0" fmla="*/ 0 w 7"/>
                  <a:gd name="T1" fmla="*/ 1 h 6"/>
                  <a:gd name="T2" fmla="*/ 2 w 7"/>
                  <a:gd name="T3" fmla="*/ 0 h 6"/>
                  <a:gd name="T4" fmla="*/ 0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0" y="1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7" y="2"/>
                      <a:pt x="0" y="6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7" name="Freeform 180"/>
              <p:cNvSpPr>
                <a:spLocks/>
              </p:cNvSpPr>
              <p:nvPr/>
            </p:nvSpPr>
            <p:spPr bwMode="auto">
              <a:xfrm>
                <a:off x="1048" y="930"/>
                <a:ext cx="19" cy="12"/>
              </a:xfrm>
              <a:custGeom>
                <a:avLst/>
                <a:gdLst>
                  <a:gd name="T0" fmla="*/ 0 w 8"/>
                  <a:gd name="T1" fmla="*/ 1 h 5"/>
                  <a:gd name="T2" fmla="*/ 7 w 8"/>
                  <a:gd name="T3" fmla="*/ 3 h 5"/>
                  <a:gd name="T4" fmla="*/ 0 w 8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0" y="1"/>
                    </a:moveTo>
                    <a:cubicBezTo>
                      <a:pt x="3" y="2"/>
                      <a:pt x="8" y="0"/>
                      <a:pt x="7" y="3"/>
                    </a:cubicBezTo>
                    <a:cubicBezTo>
                      <a:pt x="5" y="3"/>
                      <a:pt x="0" y="5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8" name="Freeform 181"/>
              <p:cNvSpPr>
                <a:spLocks/>
              </p:cNvSpPr>
              <p:nvPr/>
            </p:nvSpPr>
            <p:spPr bwMode="auto">
              <a:xfrm>
                <a:off x="2934" y="951"/>
                <a:ext cx="17" cy="15"/>
              </a:xfrm>
              <a:custGeom>
                <a:avLst/>
                <a:gdLst>
                  <a:gd name="T0" fmla="*/ 6 w 7"/>
                  <a:gd name="T1" fmla="*/ 0 h 6"/>
                  <a:gd name="T2" fmla="*/ 5 w 7"/>
                  <a:gd name="T3" fmla="*/ 1 h 6"/>
                  <a:gd name="T4" fmla="*/ 7 w 7"/>
                  <a:gd name="T5" fmla="*/ 4 h 6"/>
                  <a:gd name="T6" fmla="*/ 3 w 7"/>
                  <a:gd name="T7" fmla="*/ 6 h 6"/>
                  <a:gd name="T8" fmla="*/ 3 w 7"/>
                  <a:gd name="T9" fmla="*/ 3 h 6"/>
                  <a:gd name="T10" fmla="*/ 2 w 7"/>
                  <a:gd name="T11" fmla="*/ 1 h 6"/>
                  <a:gd name="T12" fmla="*/ 6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6" y="0"/>
                    </a:moveTo>
                    <a:cubicBezTo>
                      <a:pt x="6" y="1"/>
                      <a:pt x="6" y="1"/>
                      <a:pt x="5" y="1"/>
                    </a:cubicBezTo>
                    <a:cubicBezTo>
                      <a:pt x="6" y="2"/>
                      <a:pt x="7" y="2"/>
                      <a:pt x="7" y="4"/>
                    </a:cubicBezTo>
                    <a:cubicBezTo>
                      <a:pt x="5" y="4"/>
                      <a:pt x="2" y="3"/>
                      <a:pt x="3" y="6"/>
                    </a:cubicBezTo>
                    <a:cubicBezTo>
                      <a:pt x="1" y="6"/>
                      <a:pt x="0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9" name="Freeform 182"/>
              <p:cNvSpPr>
                <a:spLocks/>
              </p:cNvSpPr>
              <p:nvPr/>
            </p:nvSpPr>
            <p:spPr bwMode="auto">
              <a:xfrm>
                <a:off x="2641" y="958"/>
                <a:ext cx="12" cy="10"/>
              </a:xfrm>
              <a:custGeom>
                <a:avLst/>
                <a:gdLst>
                  <a:gd name="T0" fmla="*/ 5 w 5"/>
                  <a:gd name="T1" fmla="*/ 0 h 4"/>
                  <a:gd name="T2" fmla="*/ 0 w 5"/>
                  <a:gd name="T3" fmla="*/ 4 h 4"/>
                  <a:gd name="T4" fmla="*/ 5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cubicBezTo>
                      <a:pt x="5" y="3"/>
                      <a:pt x="3" y="3"/>
                      <a:pt x="0" y="4"/>
                    </a:cubicBezTo>
                    <a:cubicBezTo>
                      <a:pt x="0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0" name="Freeform 183"/>
              <p:cNvSpPr>
                <a:spLocks/>
              </p:cNvSpPr>
              <p:nvPr/>
            </p:nvSpPr>
            <p:spPr bwMode="auto">
              <a:xfrm>
                <a:off x="985" y="1004"/>
                <a:ext cx="21" cy="7"/>
              </a:xfrm>
              <a:custGeom>
                <a:avLst/>
                <a:gdLst>
                  <a:gd name="T0" fmla="*/ 9 w 9"/>
                  <a:gd name="T1" fmla="*/ 0 h 3"/>
                  <a:gd name="T2" fmla="*/ 0 w 9"/>
                  <a:gd name="T3" fmla="*/ 3 h 3"/>
                  <a:gd name="T4" fmla="*/ 9 w 9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cubicBezTo>
                      <a:pt x="7" y="2"/>
                      <a:pt x="2" y="2"/>
                      <a:pt x="0" y="3"/>
                    </a:cubicBezTo>
                    <a:cubicBezTo>
                      <a:pt x="1" y="0"/>
                      <a:pt x="6" y="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1" name="Freeform 184"/>
              <p:cNvSpPr>
                <a:spLocks/>
              </p:cNvSpPr>
              <p:nvPr/>
            </p:nvSpPr>
            <p:spPr bwMode="auto">
              <a:xfrm>
                <a:off x="1993" y="1068"/>
                <a:ext cx="45" cy="9"/>
              </a:xfrm>
              <a:custGeom>
                <a:avLst/>
                <a:gdLst>
                  <a:gd name="T0" fmla="*/ 10 w 19"/>
                  <a:gd name="T1" fmla="*/ 3 h 4"/>
                  <a:gd name="T2" fmla="*/ 7 w 19"/>
                  <a:gd name="T3" fmla="*/ 4 h 4"/>
                  <a:gd name="T4" fmla="*/ 0 w 19"/>
                  <a:gd name="T5" fmla="*/ 1 h 4"/>
                  <a:gd name="T6" fmla="*/ 19 w 19"/>
                  <a:gd name="T7" fmla="*/ 2 h 4"/>
                  <a:gd name="T8" fmla="*/ 10 w 19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10" y="3"/>
                    </a:moveTo>
                    <a:cubicBezTo>
                      <a:pt x="9" y="3"/>
                      <a:pt x="8" y="3"/>
                      <a:pt x="7" y="4"/>
                    </a:cubicBezTo>
                    <a:cubicBezTo>
                      <a:pt x="6" y="1"/>
                      <a:pt x="1" y="3"/>
                      <a:pt x="0" y="1"/>
                    </a:cubicBezTo>
                    <a:cubicBezTo>
                      <a:pt x="6" y="2"/>
                      <a:pt x="14" y="0"/>
                      <a:pt x="19" y="2"/>
                    </a:cubicBezTo>
                    <a:cubicBezTo>
                      <a:pt x="16" y="3"/>
                      <a:pt x="11" y="1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2" name="Freeform 186"/>
              <p:cNvSpPr>
                <a:spLocks/>
              </p:cNvSpPr>
              <p:nvPr/>
            </p:nvSpPr>
            <p:spPr bwMode="auto">
              <a:xfrm>
                <a:off x="2009" y="1075"/>
                <a:ext cx="24" cy="12"/>
              </a:xfrm>
              <a:custGeom>
                <a:avLst/>
                <a:gdLst>
                  <a:gd name="T0" fmla="*/ 3 w 10"/>
                  <a:gd name="T1" fmla="*/ 0 h 5"/>
                  <a:gd name="T2" fmla="*/ 10 w 10"/>
                  <a:gd name="T3" fmla="*/ 5 h 5"/>
                  <a:gd name="T4" fmla="*/ 0 w 10"/>
                  <a:gd name="T5" fmla="*/ 1 h 5"/>
                  <a:gd name="T6" fmla="*/ 3 w 1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3" y="0"/>
                    </a:moveTo>
                    <a:cubicBezTo>
                      <a:pt x="6" y="1"/>
                      <a:pt x="9" y="2"/>
                      <a:pt x="10" y="5"/>
                    </a:cubicBezTo>
                    <a:cubicBezTo>
                      <a:pt x="6" y="5"/>
                      <a:pt x="3" y="3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3" name="Freeform 188"/>
              <p:cNvSpPr>
                <a:spLocks/>
              </p:cNvSpPr>
              <p:nvPr/>
            </p:nvSpPr>
            <p:spPr bwMode="auto">
              <a:xfrm>
                <a:off x="1780" y="1124"/>
                <a:ext cx="19" cy="10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2 h 4"/>
                  <a:gd name="T4" fmla="*/ 2 w 8"/>
                  <a:gd name="T5" fmla="*/ 0 h 4"/>
                  <a:gd name="T6" fmla="*/ 8 w 8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4"/>
                      <a:pt x="2" y="4"/>
                      <a:pt x="0" y="2"/>
                    </a:cubicBezTo>
                    <a:cubicBezTo>
                      <a:pt x="1" y="2"/>
                      <a:pt x="3" y="2"/>
                      <a:pt x="2" y="0"/>
                    </a:cubicBezTo>
                    <a:cubicBezTo>
                      <a:pt x="4" y="1"/>
                      <a:pt x="7" y="0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4" name="Freeform 189"/>
              <p:cNvSpPr>
                <a:spLocks/>
              </p:cNvSpPr>
              <p:nvPr/>
            </p:nvSpPr>
            <p:spPr bwMode="auto">
              <a:xfrm>
                <a:off x="2797" y="1169"/>
                <a:ext cx="19" cy="24"/>
              </a:xfrm>
              <a:custGeom>
                <a:avLst/>
                <a:gdLst>
                  <a:gd name="T0" fmla="*/ 4 w 8"/>
                  <a:gd name="T1" fmla="*/ 10 h 10"/>
                  <a:gd name="T2" fmla="*/ 4 w 8"/>
                  <a:gd name="T3" fmla="*/ 0 h 10"/>
                  <a:gd name="T4" fmla="*/ 4 w 8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0">
                    <a:moveTo>
                      <a:pt x="4" y="10"/>
                    </a:moveTo>
                    <a:cubicBezTo>
                      <a:pt x="0" y="9"/>
                      <a:pt x="2" y="2"/>
                      <a:pt x="4" y="0"/>
                    </a:cubicBezTo>
                    <a:cubicBezTo>
                      <a:pt x="8" y="2"/>
                      <a:pt x="6" y="7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5" name="Freeform 191"/>
              <p:cNvSpPr>
                <a:spLocks/>
              </p:cNvSpPr>
              <p:nvPr/>
            </p:nvSpPr>
            <p:spPr bwMode="auto">
              <a:xfrm>
                <a:off x="2729" y="1210"/>
                <a:ext cx="11" cy="12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3 h 5"/>
                  <a:gd name="T4" fmla="*/ 5 w 5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1" y="1"/>
                      <a:pt x="5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6" name="Freeform 192"/>
              <p:cNvSpPr>
                <a:spLocks/>
              </p:cNvSpPr>
              <p:nvPr/>
            </p:nvSpPr>
            <p:spPr bwMode="auto">
              <a:xfrm>
                <a:off x="4233" y="1293"/>
                <a:ext cx="45" cy="45"/>
              </a:xfrm>
              <a:custGeom>
                <a:avLst/>
                <a:gdLst>
                  <a:gd name="T0" fmla="*/ 12 w 19"/>
                  <a:gd name="T1" fmla="*/ 19 h 19"/>
                  <a:gd name="T2" fmla="*/ 8 w 19"/>
                  <a:gd name="T3" fmla="*/ 11 h 19"/>
                  <a:gd name="T4" fmla="*/ 0 w 19"/>
                  <a:gd name="T5" fmla="*/ 5 h 19"/>
                  <a:gd name="T6" fmla="*/ 3 w 19"/>
                  <a:gd name="T7" fmla="*/ 3 h 19"/>
                  <a:gd name="T8" fmla="*/ 12 w 19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2" y="19"/>
                    </a:moveTo>
                    <a:cubicBezTo>
                      <a:pt x="8" y="19"/>
                      <a:pt x="8" y="15"/>
                      <a:pt x="8" y="11"/>
                    </a:cubicBezTo>
                    <a:cubicBezTo>
                      <a:pt x="5" y="9"/>
                      <a:pt x="1" y="9"/>
                      <a:pt x="0" y="5"/>
                    </a:cubicBezTo>
                    <a:cubicBezTo>
                      <a:pt x="2" y="5"/>
                      <a:pt x="3" y="5"/>
                      <a:pt x="3" y="3"/>
                    </a:cubicBezTo>
                    <a:cubicBezTo>
                      <a:pt x="14" y="0"/>
                      <a:pt x="19" y="14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7" name="Freeform 193"/>
              <p:cNvSpPr>
                <a:spLocks/>
              </p:cNvSpPr>
              <p:nvPr/>
            </p:nvSpPr>
            <p:spPr bwMode="auto">
              <a:xfrm>
                <a:off x="3086" y="1357"/>
                <a:ext cx="12" cy="19"/>
              </a:xfrm>
              <a:custGeom>
                <a:avLst/>
                <a:gdLst>
                  <a:gd name="T0" fmla="*/ 4 w 5"/>
                  <a:gd name="T1" fmla="*/ 8 h 8"/>
                  <a:gd name="T2" fmla="*/ 0 w 5"/>
                  <a:gd name="T3" fmla="*/ 0 h 8"/>
                  <a:gd name="T4" fmla="*/ 5 w 5"/>
                  <a:gd name="T5" fmla="*/ 8 h 8"/>
                  <a:gd name="T6" fmla="*/ 4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4" y="8"/>
                    </a:moveTo>
                    <a:cubicBezTo>
                      <a:pt x="2" y="6"/>
                      <a:pt x="1" y="3"/>
                      <a:pt x="0" y="0"/>
                    </a:cubicBezTo>
                    <a:cubicBezTo>
                      <a:pt x="3" y="1"/>
                      <a:pt x="4" y="5"/>
                      <a:pt x="5" y="8"/>
                    </a:cubicBezTo>
                    <a:cubicBezTo>
                      <a:pt x="5" y="8"/>
                      <a:pt x="5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8" name="Freeform 194"/>
              <p:cNvSpPr>
                <a:spLocks/>
              </p:cNvSpPr>
              <p:nvPr/>
            </p:nvSpPr>
            <p:spPr bwMode="auto">
              <a:xfrm>
                <a:off x="1739" y="1397"/>
                <a:ext cx="22" cy="14"/>
              </a:xfrm>
              <a:custGeom>
                <a:avLst/>
                <a:gdLst>
                  <a:gd name="T0" fmla="*/ 7 w 9"/>
                  <a:gd name="T1" fmla="*/ 0 h 6"/>
                  <a:gd name="T2" fmla="*/ 0 w 9"/>
                  <a:gd name="T3" fmla="*/ 1 h 6"/>
                  <a:gd name="T4" fmla="*/ 7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cubicBezTo>
                      <a:pt x="4" y="0"/>
                      <a:pt x="1" y="6"/>
                      <a:pt x="0" y="1"/>
                    </a:cubicBezTo>
                    <a:cubicBezTo>
                      <a:pt x="4" y="0"/>
                      <a:pt x="9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9" name="Freeform 195"/>
              <p:cNvSpPr>
                <a:spLocks/>
              </p:cNvSpPr>
              <p:nvPr/>
            </p:nvSpPr>
            <p:spPr bwMode="auto">
              <a:xfrm>
                <a:off x="1777" y="1492"/>
                <a:ext cx="74" cy="40"/>
              </a:xfrm>
              <a:custGeom>
                <a:avLst/>
                <a:gdLst>
                  <a:gd name="T0" fmla="*/ 31 w 31"/>
                  <a:gd name="T1" fmla="*/ 11 h 17"/>
                  <a:gd name="T2" fmla="*/ 16 w 31"/>
                  <a:gd name="T3" fmla="*/ 15 h 17"/>
                  <a:gd name="T4" fmla="*/ 0 w 31"/>
                  <a:gd name="T5" fmla="*/ 9 h 17"/>
                  <a:gd name="T6" fmla="*/ 10 w 31"/>
                  <a:gd name="T7" fmla="*/ 10 h 17"/>
                  <a:gd name="T8" fmla="*/ 5 w 31"/>
                  <a:gd name="T9" fmla="*/ 3 h 17"/>
                  <a:gd name="T10" fmla="*/ 31 w 31"/>
                  <a:gd name="T11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7">
                    <a:moveTo>
                      <a:pt x="31" y="11"/>
                    </a:moveTo>
                    <a:cubicBezTo>
                      <a:pt x="25" y="12"/>
                      <a:pt x="17" y="10"/>
                      <a:pt x="16" y="15"/>
                    </a:cubicBezTo>
                    <a:cubicBezTo>
                      <a:pt x="13" y="9"/>
                      <a:pt x="0" y="17"/>
                      <a:pt x="0" y="9"/>
                    </a:cubicBezTo>
                    <a:cubicBezTo>
                      <a:pt x="3" y="10"/>
                      <a:pt x="6" y="11"/>
                      <a:pt x="10" y="10"/>
                    </a:cubicBezTo>
                    <a:cubicBezTo>
                      <a:pt x="6" y="10"/>
                      <a:pt x="11" y="5"/>
                      <a:pt x="5" y="3"/>
                    </a:cubicBezTo>
                    <a:cubicBezTo>
                      <a:pt x="14" y="0"/>
                      <a:pt x="30" y="3"/>
                      <a:pt x="3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0" name="Freeform 196"/>
              <p:cNvSpPr>
                <a:spLocks/>
              </p:cNvSpPr>
              <p:nvPr/>
            </p:nvSpPr>
            <p:spPr bwMode="auto">
              <a:xfrm>
                <a:off x="1602" y="1509"/>
                <a:ext cx="10" cy="16"/>
              </a:xfrm>
              <a:custGeom>
                <a:avLst/>
                <a:gdLst>
                  <a:gd name="T0" fmla="*/ 2 w 4"/>
                  <a:gd name="T1" fmla="*/ 7 h 7"/>
                  <a:gd name="T2" fmla="*/ 3 w 4"/>
                  <a:gd name="T3" fmla="*/ 5 h 7"/>
                  <a:gd name="T4" fmla="*/ 2 w 4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0" y="3"/>
                      <a:pt x="4" y="0"/>
                      <a:pt x="3" y="5"/>
                    </a:cubicBezTo>
                    <a:cubicBezTo>
                      <a:pt x="4" y="7"/>
                      <a:pt x="3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1" name="Freeform 197"/>
              <p:cNvSpPr>
                <a:spLocks/>
              </p:cNvSpPr>
              <p:nvPr/>
            </p:nvSpPr>
            <p:spPr bwMode="auto">
              <a:xfrm>
                <a:off x="1728" y="1516"/>
                <a:ext cx="26" cy="12"/>
              </a:xfrm>
              <a:custGeom>
                <a:avLst/>
                <a:gdLst>
                  <a:gd name="T0" fmla="*/ 11 w 11"/>
                  <a:gd name="T1" fmla="*/ 3 h 5"/>
                  <a:gd name="T2" fmla="*/ 0 w 11"/>
                  <a:gd name="T3" fmla="*/ 0 h 5"/>
                  <a:gd name="T4" fmla="*/ 11 w 11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cubicBezTo>
                      <a:pt x="7" y="5"/>
                      <a:pt x="1" y="5"/>
                      <a:pt x="0" y="0"/>
                    </a:cubicBezTo>
                    <a:cubicBezTo>
                      <a:pt x="5" y="0"/>
                      <a:pt x="8" y="2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2" name="Freeform 198"/>
              <p:cNvSpPr>
                <a:spLocks/>
              </p:cNvSpPr>
              <p:nvPr/>
            </p:nvSpPr>
            <p:spPr bwMode="auto">
              <a:xfrm>
                <a:off x="4207" y="1606"/>
                <a:ext cx="15" cy="23"/>
              </a:xfrm>
              <a:custGeom>
                <a:avLst/>
                <a:gdLst>
                  <a:gd name="T0" fmla="*/ 6 w 6"/>
                  <a:gd name="T1" fmla="*/ 4 h 10"/>
                  <a:gd name="T2" fmla="*/ 3 w 6"/>
                  <a:gd name="T3" fmla="*/ 10 h 10"/>
                  <a:gd name="T4" fmla="*/ 0 w 6"/>
                  <a:gd name="T5" fmla="*/ 3 h 10"/>
                  <a:gd name="T6" fmla="*/ 6 w 6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6" y="4"/>
                    </a:moveTo>
                    <a:cubicBezTo>
                      <a:pt x="5" y="7"/>
                      <a:pt x="3" y="8"/>
                      <a:pt x="3" y="10"/>
                    </a:cubicBezTo>
                    <a:cubicBezTo>
                      <a:pt x="1" y="9"/>
                      <a:pt x="2" y="4"/>
                      <a:pt x="0" y="3"/>
                    </a:cubicBezTo>
                    <a:cubicBezTo>
                      <a:pt x="2" y="0"/>
                      <a:pt x="4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3" name="Freeform 199"/>
              <p:cNvSpPr>
                <a:spLocks/>
              </p:cNvSpPr>
              <p:nvPr/>
            </p:nvSpPr>
            <p:spPr bwMode="auto">
              <a:xfrm>
                <a:off x="4224" y="1625"/>
                <a:ext cx="14" cy="19"/>
              </a:xfrm>
              <a:custGeom>
                <a:avLst/>
                <a:gdLst>
                  <a:gd name="T0" fmla="*/ 3 w 6"/>
                  <a:gd name="T1" fmla="*/ 8 h 8"/>
                  <a:gd name="T2" fmla="*/ 3 w 6"/>
                  <a:gd name="T3" fmla="*/ 0 h 8"/>
                  <a:gd name="T4" fmla="*/ 3 w 6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0" y="6"/>
                      <a:pt x="4" y="3"/>
                      <a:pt x="3" y="0"/>
                    </a:cubicBezTo>
                    <a:cubicBezTo>
                      <a:pt x="6" y="2"/>
                      <a:pt x="4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4" name="Freeform 200"/>
              <p:cNvSpPr>
                <a:spLocks/>
              </p:cNvSpPr>
              <p:nvPr/>
            </p:nvSpPr>
            <p:spPr bwMode="auto">
              <a:xfrm>
                <a:off x="4217" y="1625"/>
                <a:ext cx="14" cy="26"/>
              </a:xfrm>
              <a:custGeom>
                <a:avLst/>
                <a:gdLst>
                  <a:gd name="T0" fmla="*/ 1 w 6"/>
                  <a:gd name="T1" fmla="*/ 9 h 11"/>
                  <a:gd name="T2" fmla="*/ 3 w 6"/>
                  <a:gd name="T3" fmla="*/ 0 h 11"/>
                  <a:gd name="T4" fmla="*/ 4 w 6"/>
                  <a:gd name="T5" fmla="*/ 11 h 11"/>
                  <a:gd name="T6" fmla="*/ 1 w 6"/>
                  <a:gd name="T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1">
                    <a:moveTo>
                      <a:pt x="1" y="9"/>
                    </a:moveTo>
                    <a:cubicBezTo>
                      <a:pt x="0" y="5"/>
                      <a:pt x="2" y="3"/>
                      <a:pt x="3" y="0"/>
                    </a:cubicBezTo>
                    <a:cubicBezTo>
                      <a:pt x="6" y="2"/>
                      <a:pt x="4" y="8"/>
                      <a:pt x="4" y="11"/>
                    </a:cubicBezTo>
                    <a:cubicBezTo>
                      <a:pt x="3" y="10"/>
                      <a:pt x="2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5" name="Freeform 201"/>
              <p:cNvSpPr>
                <a:spLocks/>
              </p:cNvSpPr>
              <p:nvPr/>
            </p:nvSpPr>
            <p:spPr bwMode="auto">
              <a:xfrm>
                <a:off x="3994" y="1779"/>
                <a:ext cx="10" cy="12"/>
              </a:xfrm>
              <a:custGeom>
                <a:avLst/>
                <a:gdLst>
                  <a:gd name="T0" fmla="*/ 4 w 4"/>
                  <a:gd name="T1" fmla="*/ 1 h 5"/>
                  <a:gd name="T2" fmla="*/ 0 w 4"/>
                  <a:gd name="T3" fmla="*/ 4 h 5"/>
                  <a:gd name="T4" fmla="*/ 2 w 4"/>
                  <a:gd name="T5" fmla="*/ 0 h 5"/>
                  <a:gd name="T6" fmla="*/ 4 w 4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3" y="2"/>
                      <a:pt x="3" y="5"/>
                      <a:pt x="0" y="4"/>
                    </a:cubicBezTo>
                    <a:cubicBezTo>
                      <a:pt x="0" y="2"/>
                      <a:pt x="2" y="1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6" name="Freeform 202"/>
              <p:cNvSpPr>
                <a:spLocks/>
              </p:cNvSpPr>
              <p:nvPr/>
            </p:nvSpPr>
            <p:spPr bwMode="auto">
              <a:xfrm>
                <a:off x="4328" y="1776"/>
                <a:ext cx="239" cy="155"/>
              </a:xfrm>
              <a:custGeom>
                <a:avLst/>
                <a:gdLst>
                  <a:gd name="T0" fmla="*/ 64 w 101"/>
                  <a:gd name="T1" fmla="*/ 53 h 65"/>
                  <a:gd name="T2" fmla="*/ 48 w 101"/>
                  <a:gd name="T3" fmla="*/ 50 h 65"/>
                  <a:gd name="T4" fmla="*/ 34 w 101"/>
                  <a:gd name="T5" fmla="*/ 51 h 65"/>
                  <a:gd name="T6" fmla="*/ 40 w 101"/>
                  <a:gd name="T7" fmla="*/ 46 h 65"/>
                  <a:gd name="T8" fmla="*/ 15 w 101"/>
                  <a:gd name="T9" fmla="*/ 23 h 65"/>
                  <a:gd name="T10" fmla="*/ 10 w 101"/>
                  <a:gd name="T11" fmla="*/ 26 h 65"/>
                  <a:gd name="T12" fmla="*/ 8 w 101"/>
                  <a:gd name="T13" fmla="*/ 19 h 65"/>
                  <a:gd name="T14" fmla="*/ 16 w 101"/>
                  <a:gd name="T15" fmla="*/ 15 h 65"/>
                  <a:gd name="T16" fmla="*/ 0 w 101"/>
                  <a:gd name="T17" fmla="*/ 8 h 65"/>
                  <a:gd name="T18" fmla="*/ 17 w 101"/>
                  <a:gd name="T19" fmla="*/ 6 h 65"/>
                  <a:gd name="T20" fmla="*/ 18 w 101"/>
                  <a:gd name="T21" fmla="*/ 16 h 65"/>
                  <a:gd name="T22" fmla="*/ 23 w 101"/>
                  <a:gd name="T23" fmla="*/ 21 h 65"/>
                  <a:gd name="T24" fmla="*/ 36 w 101"/>
                  <a:gd name="T25" fmla="*/ 10 h 65"/>
                  <a:gd name="T26" fmla="*/ 78 w 101"/>
                  <a:gd name="T27" fmla="*/ 28 h 65"/>
                  <a:gd name="T28" fmla="*/ 78 w 101"/>
                  <a:gd name="T29" fmla="*/ 32 h 65"/>
                  <a:gd name="T30" fmla="*/ 89 w 101"/>
                  <a:gd name="T31" fmla="*/ 39 h 65"/>
                  <a:gd name="T32" fmla="*/ 84 w 101"/>
                  <a:gd name="T33" fmla="*/ 44 h 65"/>
                  <a:gd name="T34" fmla="*/ 101 w 101"/>
                  <a:gd name="T35" fmla="*/ 64 h 65"/>
                  <a:gd name="T36" fmla="*/ 82 w 101"/>
                  <a:gd name="T37" fmla="*/ 58 h 65"/>
                  <a:gd name="T38" fmla="*/ 72 w 101"/>
                  <a:gd name="T39" fmla="*/ 47 h 65"/>
                  <a:gd name="T40" fmla="*/ 58 w 101"/>
                  <a:gd name="T41" fmla="*/ 51 h 65"/>
                  <a:gd name="T42" fmla="*/ 64 w 101"/>
                  <a:gd name="T43" fmla="*/ 5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1" h="65">
                    <a:moveTo>
                      <a:pt x="64" y="53"/>
                    </a:moveTo>
                    <a:cubicBezTo>
                      <a:pt x="62" y="59"/>
                      <a:pt x="47" y="58"/>
                      <a:pt x="48" y="50"/>
                    </a:cubicBezTo>
                    <a:cubicBezTo>
                      <a:pt x="40" y="48"/>
                      <a:pt x="41" y="51"/>
                      <a:pt x="34" y="51"/>
                    </a:cubicBezTo>
                    <a:cubicBezTo>
                      <a:pt x="35" y="49"/>
                      <a:pt x="36" y="45"/>
                      <a:pt x="40" y="46"/>
                    </a:cubicBezTo>
                    <a:cubicBezTo>
                      <a:pt x="44" y="30"/>
                      <a:pt x="23" y="30"/>
                      <a:pt x="15" y="23"/>
                    </a:cubicBezTo>
                    <a:cubicBezTo>
                      <a:pt x="13" y="23"/>
                      <a:pt x="13" y="26"/>
                      <a:pt x="10" y="26"/>
                    </a:cubicBezTo>
                    <a:cubicBezTo>
                      <a:pt x="10" y="23"/>
                      <a:pt x="10" y="20"/>
                      <a:pt x="8" y="19"/>
                    </a:cubicBezTo>
                    <a:cubicBezTo>
                      <a:pt x="9" y="15"/>
                      <a:pt x="14" y="17"/>
                      <a:pt x="16" y="15"/>
                    </a:cubicBezTo>
                    <a:cubicBezTo>
                      <a:pt x="9" y="14"/>
                      <a:pt x="4" y="11"/>
                      <a:pt x="0" y="8"/>
                    </a:cubicBezTo>
                    <a:cubicBezTo>
                      <a:pt x="1" y="7"/>
                      <a:pt x="11" y="0"/>
                      <a:pt x="17" y="6"/>
                    </a:cubicBezTo>
                    <a:cubicBezTo>
                      <a:pt x="16" y="11"/>
                      <a:pt x="19" y="12"/>
                      <a:pt x="18" y="16"/>
                    </a:cubicBezTo>
                    <a:cubicBezTo>
                      <a:pt x="21" y="15"/>
                      <a:pt x="20" y="19"/>
                      <a:pt x="23" y="21"/>
                    </a:cubicBezTo>
                    <a:cubicBezTo>
                      <a:pt x="28" y="18"/>
                      <a:pt x="31" y="13"/>
                      <a:pt x="36" y="10"/>
                    </a:cubicBezTo>
                    <a:cubicBezTo>
                      <a:pt x="50" y="16"/>
                      <a:pt x="66" y="21"/>
                      <a:pt x="78" y="28"/>
                    </a:cubicBezTo>
                    <a:cubicBezTo>
                      <a:pt x="78" y="30"/>
                      <a:pt x="78" y="31"/>
                      <a:pt x="78" y="32"/>
                    </a:cubicBezTo>
                    <a:cubicBezTo>
                      <a:pt x="82" y="35"/>
                      <a:pt x="85" y="37"/>
                      <a:pt x="89" y="39"/>
                    </a:cubicBezTo>
                    <a:cubicBezTo>
                      <a:pt x="89" y="43"/>
                      <a:pt x="84" y="41"/>
                      <a:pt x="84" y="44"/>
                    </a:cubicBezTo>
                    <a:cubicBezTo>
                      <a:pt x="88" y="51"/>
                      <a:pt x="98" y="59"/>
                      <a:pt x="101" y="64"/>
                    </a:cubicBezTo>
                    <a:cubicBezTo>
                      <a:pt x="96" y="65"/>
                      <a:pt x="87" y="61"/>
                      <a:pt x="82" y="58"/>
                    </a:cubicBezTo>
                    <a:cubicBezTo>
                      <a:pt x="83" y="50"/>
                      <a:pt x="76" y="50"/>
                      <a:pt x="72" y="47"/>
                    </a:cubicBezTo>
                    <a:cubicBezTo>
                      <a:pt x="68" y="45"/>
                      <a:pt x="64" y="52"/>
                      <a:pt x="58" y="51"/>
                    </a:cubicBezTo>
                    <a:cubicBezTo>
                      <a:pt x="62" y="51"/>
                      <a:pt x="62" y="53"/>
                      <a:pt x="6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7" name="Freeform 203"/>
              <p:cNvSpPr>
                <a:spLocks/>
              </p:cNvSpPr>
              <p:nvPr/>
            </p:nvSpPr>
            <p:spPr bwMode="auto">
              <a:xfrm>
                <a:off x="4224" y="1793"/>
                <a:ext cx="14" cy="12"/>
              </a:xfrm>
              <a:custGeom>
                <a:avLst/>
                <a:gdLst>
                  <a:gd name="T0" fmla="*/ 3 w 6"/>
                  <a:gd name="T1" fmla="*/ 0 h 5"/>
                  <a:gd name="T2" fmla="*/ 5 w 6"/>
                  <a:gd name="T3" fmla="*/ 3 h 5"/>
                  <a:gd name="T4" fmla="*/ 0 w 6"/>
                  <a:gd name="T5" fmla="*/ 2 h 5"/>
                  <a:gd name="T6" fmla="*/ 3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4" y="1"/>
                      <a:pt x="6" y="1"/>
                      <a:pt x="5" y="3"/>
                    </a:cubicBezTo>
                    <a:cubicBezTo>
                      <a:pt x="4" y="5"/>
                      <a:pt x="2" y="3"/>
                      <a:pt x="0" y="2"/>
                    </a:cubicBezTo>
                    <a:cubicBezTo>
                      <a:pt x="1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8" name="Freeform 204"/>
              <p:cNvSpPr>
                <a:spLocks/>
              </p:cNvSpPr>
              <p:nvPr/>
            </p:nvSpPr>
            <p:spPr bwMode="auto">
              <a:xfrm>
                <a:off x="4269" y="1824"/>
                <a:ext cx="14" cy="12"/>
              </a:xfrm>
              <a:custGeom>
                <a:avLst/>
                <a:gdLst>
                  <a:gd name="T0" fmla="*/ 0 w 6"/>
                  <a:gd name="T1" fmla="*/ 0 h 5"/>
                  <a:gd name="T2" fmla="*/ 6 w 6"/>
                  <a:gd name="T3" fmla="*/ 4 h 5"/>
                  <a:gd name="T4" fmla="*/ 0 w 6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3" y="0"/>
                      <a:pt x="6" y="0"/>
                      <a:pt x="6" y="4"/>
                    </a:cubicBezTo>
                    <a:cubicBezTo>
                      <a:pt x="3" y="5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88" name="Freeform 206"/>
            <p:cNvSpPr>
              <a:spLocks/>
            </p:cNvSpPr>
            <p:nvPr/>
          </p:nvSpPr>
          <p:spPr bwMode="auto">
            <a:xfrm>
              <a:off x="4366" y="1855"/>
              <a:ext cx="9" cy="16"/>
            </a:xfrm>
            <a:custGeom>
              <a:avLst/>
              <a:gdLst>
                <a:gd name="T0" fmla="*/ 4 w 4"/>
                <a:gd name="T1" fmla="*/ 1 h 7"/>
                <a:gd name="T2" fmla="*/ 4 w 4"/>
                <a:gd name="T3" fmla="*/ 6 h 7"/>
                <a:gd name="T4" fmla="*/ 4 w 4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4" y="1"/>
                  </a:moveTo>
                  <a:cubicBezTo>
                    <a:pt x="4" y="3"/>
                    <a:pt x="4" y="4"/>
                    <a:pt x="4" y="6"/>
                  </a:cubicBezTo>
                  <a:cubicBezTo>
                    <a:pt x="0" y="7"/>
                    <a:pt x="0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89" name="Freeform 207"/>
            <p:cNvSpPr>
              <a:spLocks/>
            </p:cNvSpPr>
            <p:nvPr/>
          </p:nvSpPr>
          <p:spPr bwMode="auto">
            <a:xfrm>
              <a:off x="4139" y="1895"/>
              <a:ext cx="9" cy="10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4 h 4"/>
                <a:gd name="T4" fmla="*/ 4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3"/>
                    <a:pt x="2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0" name="Freeform 208"/>
            <p:cNvSpPr>
              <a:spLocks/>
            </p:cNvSpPr>
            <p:nvPr/>
          </p:nvSpPr>
          <p:spPr bwMode="auto">
            <a:xfrm>
              <a:off x="4238" y="1893"/>
              <a:ext cx="14" cy="9"/>
            </a:xfrm>
            <a:custGeom>
              <a:avLst/>
              <a:gdLst>
                <a:gd name="T0" fmla="*/ 0 w 6"/>
                <a:gd name="T1" fmla="*/ 2 h 4"/>
                <a:gd name="T2" fmla="*/ 6 w 6"/>
                <a:gd name="T3" fmla="*/ 1 h 4"/>
                <a:gd name="T4" fmla="*/ 0 w 6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0" y="0"/>
                    <a:pt x="5" y="0"/>
                    <a:pt x="6" y="1"/>
                  </a:cubicBezTo>
                  <a:cubicBezTo>
                    <a:pt x="6" y="4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1" name="Freeform 209"/>
            <p:cNvSpPr>
              <a:spLocks/>
            </p:cNvSpPr>
            <p:nvPr/>
          </p:nvSpPr>
          <p:spPr bwMode="auto">
            <a:xfrm>
              <a:off x="4650" y="1890"/>
              <a:ext cx="14" cy="17"/>
            </a:xfrm>
            <a:custGeom>
              <a:avLst/>
              <a:gdLst>
                <a:gd name="T0" fmla="*/ 0 w 6"/>
                <a:gd name="T1" fmla="*/ 2 h 7"/>
                <a:gd name="T2" fmla="*/ 4 w 6"/>
                <a:gd name="T3" fmla="*/ 1 h 7"/>
                <a:gd name="T4" fmla="*/ 6 w 6"/>
                <a:gd name="T5" fmla="*/ 4 h 7"/>
                <a:gd name="T6" fmla="*/ 0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2"/>
                  </a:moveTo>
                  <a:cubicBezTo>
                    <a:pt x="0" y="0"/>
                    <a:pt x="2" y="1"/>
                    <a:pt x="4" y="1"/>
                  </a:cubicBezTo>
                  <a:cubicBezTo>
                    <a:pt x="4" y="3"/>
                    <a:pt x="4" y="4"/>
                    <a:pt x="6" y="4"/>
                  </a:cubicBezTo>
                  <a:cubicBezTo>
                    <a:pt x="4" y="7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2" name="Freeform 210"/>
            <p:cNvSpPr>
              <a:spLocks/>
            </p:cNvSpPr>
            <p:nvPr/>
          </p:nvSpPr>
          <p:spPr bwMode="auto">
            <a:xfrm>
              <a:off x="4383" y="1971"/>
              <a:ext cx="9" cy="14"/>
            </a:xfrm>
            <a:custGeom>
              <a:avLst/>
              <a:gdLst>
                <a:gd name="T0" fmla="*/ 4 w 4"/>
                <a:gd name="T1" fmla="*/ 1 h 6"/>
                <a:gd name="T2" fmla="*/ 4 w 4"/>
                <a:gd name="T3" fmla="*/ 5 h 6"/>
                <a:gd name="T4" fmla="*/ 4 w 4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6">
                  <a:moveTo>
                    <a:pt x="4" y="1"/>
                  </a:moveTo>
                  <a:cubicBezTo>
                    <a:pt x="4" y="2"/>
                    <a:pt x="4" y="4"/>
                    <a:pt x="4" y="5"/>
                  </a:cubicBezTo>
                  <a:cubicBezTo>
                    <a:pt x="0" y="6"/>
                    <a:pt x="0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3" name="Freeform 211"/>
            <p:cNvSpPr>
              <a:spLocks/>
            </p:cNvSpPr>
            <p:nvPr/>
          </p:nvSpPr>
          <p:spPr bwMode="auto">
            <a:xfrm>
              <a:off x="4756" y="1988"/>
              <a:ext cx="8" cy="14"/>
            </a:xfrm>
            <a:custGeom>
              <a:avLst/>
              <a:gdLst>
                <a:gd name="T0" fmla="*/ 0 w 3"/>
                <a:gd name="T1" fmla="*/ 6 h 6"/>
                <a:gd name="T2" fmla="*/ 0 w 3"/>
                <a:gd name="T3" fmla="*/ 0 h 6"/>
                <a:gd name="T4" fmla="*/ 3 w 3"/>
                <a:gd name="T5" fmla="*/ 2 h 6"/>
                <a:gd name="T6" fmla="*/ 0 w 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1" y="1"/>
                    <a:pt x="1" y="2"/>
                    <a:pt x="3" y="2"/>
                  </a:cubicBezTo>
                  <a:cubicBezTo>
                    <a:pt x="3" y="4"/>
                    <a:pt x="3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4" name="Freeform 213"/>
            <p:cNvSpPr>
              <a:spLocks/>
            </p:cNvSpPr>
            <p:nvPr/>
          </p:nvSpPr>
          <p:spPr bwMode="auto">
            <a:xfrm>
              <a:off x="4709" y="2066"/>
              <a:ext cx="28" cy="31"/>
            </a:xfrm>
            <a:custGeom>
              <a:avLst/>
              <a:gdLst>
                <a:gd name="T0" fmla="*/ 12 w 12"/>
                <a:gd name="T1" fmla="*/ 13 h 13"/>
                <a:gd name="T2" fmla="*/ 0 w 12"/>
                <a:gd name="T3" fmla="*/ 0 h 13"/>
                <a:gd name="T4" fmla="*/ 12 w 1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3">
                  <a:moveTo>
                    <a:pt x="12" y="13"/>
                  </a:moveTo>
                  <a:cubicBezTo>
                    <a:pt x="6" y="11"/>
                    <a:pt x="1" y="7"/>
                    <a:pt x="0" y="0"/>
                  </a:cubicBezTo>
                  <a:cubicBezTo>
                    <a:pt x="5" y="3"/>
                    <a:pt x="9" y="8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5" name="Freeform 214"/>
            <p:cNvSpPr>
              <a:spLocks/>
            </p:cNvSpPr>
            <p:nvPr/>
          </p:nvSpPr>
          <p:spPr bwMode="auto">
            <a:xfrm>
              <a:off x="4302" y="2282"/>
              <a:ext cx="17" cy="14"/>
            </a:xfrm>
            <a:custGeom>
              <a:avLst/>
              <a:gdLst>
                <a:gd name="T0" fmla="*/ 1 w 7"/>
                <a:gd name="T1" fmla="*/ 4 h 6"/>
                <a:gd name="T2" fmla="*/ 7 w 7"/>
                <a:gd name="T3" fmla="*/ 2 h 6"/>
                <a:gd name="T4" fmla="*/ 1 w 7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1" y="4"/>
                  </a:moveTo>
                  <a:cubicBezTo>
                    <a:pt x="0" y="0"/>
                    <a:pt x="5" y="2"/>
                    <a:pt x="7" y="2"/>
                  </a:cubicBezTo>
                  <a:cubicBezTo>
                    <a:pt x="7" y="4"/>
                    <a:pt x="2" y="6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6" name="Freeform 215"/>
            <p:cNvSpPr>
              <a:spLocks/>
            </p:cNvSpPr>
            <p:nvPr/>
          </p:nvSpPr>
          <p:spPr bwMode="auto">
            <a:xfrm>
              <a:off x="1962" y="2521"/>
              <a:ext cx="66" cy="43"/>
            </a:xfrm>
            <a:custGeom>
              <a:avLst/>
              <a:gdLst>
                <a:gd name="T0" fmla="*/ 1 w 28"/>
                <a:gd name="T1" fmla="*/ 1 h 18"/>
                <a:gd name="T2" fmla="*/ 8 w 28"/>
                <a:gd name="T3" fmla="*/ 0 h 18"/>
                <a:gd name="T4" fmla="*/ 28 w 28"/>
                <a:gd name="T5" fmla="*/ 13 h 18"/>
                <a:gd name="T6" fmla="*/ 18 w 28"/>
                <a:gd name="T7" fmla="*/ 15 h 18"/>
                <a:gd name="T8" fmla="*/ 19 w 28"/>
                <a:gd name="T9" fmla="*/ 17 h 18"/>
                <a:gd name="T10" fmla="*/ 7 w 28"/>
                <a:gd name="T11" fmla="*/ 13 h 18"/>
                <a:gd name="T12" fmla="*/ 3 w 28"/>
                <a:gd name="T13" fmla="*/ 14 h 18"/>
                <a:gd name="T14" fmla="*/ 1 w 28"/>
                <a:gd name="T15" fmla="*/ 12 h 18"/>
                <a:gd name="T16" fmla="*/ 0 w 28"/>
                <a:gd name="T17" fmla="*/ 8 h 18"/>
                <a:gd name="T18" fmla="*/ 1 w 28"/>
                <a:gd name="T19" fmla="*/ 6 h 18"/>
                <a:gd name="T20" fmla="*/ 4 w 28"/>
                <a:gd name="T21" fmla="*/ 10 h 18"/>
                <a:gd name="T22" fmla="*/ 6 w 28"/>
                <a:gd name="T23" fmla="*/ 6 h 18"/>
                <a:gd name="T24" fmla="*/ 1 w 28"/>
                <a:gd name="T2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8">
                  <a:moveTo>
                    <a:pt x="1" y="1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11" y="8"/>
                    <a:pt x="22" y="9"/>
                    <a:pt x="28" y="13"/>
                  </a:cubicBezTo>
                  <a:cubicBezTo>
                    <a:pt x="24" y="14"/>
                    <a:pt x="21" y="16"/>
                    <a:pt x="18" y="15"/>
                  </a:cubicBezTo>
                  <a:cubicBezTo>
                    <a:pt x="16" y="15"/>
                    <a:pt x="17" y="17"/>
                    <a:pt x="19" y="17"/>
                  </a:cubicBezTo>
                  <a:cubicBezTo>
                    <a:pt x="16" y="18"/>
                    <a:pt x="8" y="16"/>
                    <a:pt x="7" y="13"/>
                  </a:cubicBezTo>
                  <a:cubicBezTo>
                    <a:pt x="7" y="17"/>
                    <a:pt x="5" y="12"/>
                    <a:pt x="3" y="14"/>
                  </a:cubicBezTo>
                  <a:cubicBezTo>
                    <a:pt x="0" y="14"/>
                    <a:pt x="5" y="11"/>
                    <a:pt x="1" y="12"/>
                  </a:cubicBezTo>
                  <a:cubicBezTo>
                    <a:pt x="3" y="10"/>
                    <a:pt x="1" y="10"/>
                    <a:pt x="0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4" y="6"/>
                    <a:pt x="2" y="10"/>
                    <a:pt x="4" y="10"/>
                  </a:cubicBezTo>
                  <a:cubicBezTo>
                    <a:pt x="7" y="11"/>
                    <a:pt x="3" y="6"/>
                    <a:pt x="6" y="6"/>
                  </a:cubicBezTo>
                  <a:cubicBezTo>
                    <a:pt x="5" y="4"/>
                    <a:pt x="0" y="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7" name="Freeform 216"/>
            <p:cNvSpPr>
              <a:spLocks/>
            </p:cNvSpPr>
            <p:nvPr/>
          </p:nvSpPr>
          <p:spPr bwMode="auto">
            <a:xfrm>
              <a:off x="1955" y="2521"/>
              <a:ext cx="23" cy="26"/>
            </a:xfrm>
            <a:custGeom>
              <a:avLst/>
              <a:gdLst>
                <a:gd name="T0" fmla="*/ 1 w 10"/>
                <a:gd name="T1" fmla="*/ 7 h 11"/>
                <a:gd name="T2" fmla="*/ 1 w 10"/>
                <a:gd name="T3" fmla="*/ 0 h 11"/>
                <a:gd name="T4" fmla="*/ 4 w 10"/>
                <a:gd name="T5" fmla="*/ 0 h 11"/>
                <a:gd name="T6" fmla="*/ 4 w 10"/>
                <a:gd name="T7" fmla="*/ 1 h 11"/>
                <a:gd name="T8" fmla="*/ 9 w 10"/>
                <a:gd name="T9" fmla="*/ 6 h 11"/>
                <a:gd name="T10" fmla="*/ 7 w 10"/>
                <a:gd name="T11" fmla="*/ 10 h 11"/>
                <a:gd name="T12" fmla="*/ 4 w 10"/>
                <a:gd name="T13" fmla="*/ 6 h 11"/>
                <a:gd name="T14" fmla="*/ 3 w 10"/>
                <a:gd name="T15" fmla="*/ 8 h 11"/>
                <a:gd name="T16" fmla="*/ 1 w 10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1" y="7"/>
                  </a:moveTo>
                  <a:cubicBezTo>
                    <a:pt x="4" y="6"/>
                    <a:pt x="0" y="3"/>
                    <a:pt x="1" y="0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3" y="6"/>
                    <a:pt x="8" y="4"/>
                    <a:pt x="9" y="6"/>
                  </a:cubicBezTo>
                  <a:cubicBezTo>
                    <a:pt x="6" y="6"/>
                    <a:pt x="10" y="11"/>
                    <a:pt x="7" y="10"/>
                  </a:cubicBezTo>
                  <a:cubicBezTo>
                    <a:pt x="5" y="10"/>
                    <a:pt x="7" y="6"/>
                    <a:pt x="4" y="6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2" y="8"/>
                    <a:pt x="2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8" name="Freeform 217"/>
            <p:cNvSpPr>
              <a:spLocks/>
            </p:cNvSpPr>
            <p:nvPr/>
          </p:nvSpPr>
          <p:spPr bwMode="auto">
            <a:xfrm>
              <a:off x="3535" y="710"/>
              <a:ext cx="43" cy="14"/>
            </a:xfrm>
            <a:custGeom>
              <a:avLst/>
              <a:gdLst>
                <a:gd name="T0" fmla="*/ 18 w 18"/>
                <a:gd name="T1" fmla="*/ 3 h 6"/>
                <a:gd name="T2" fmla="*/ 0 w 18"/>
                <a:gd name="T3" fmla="*/ 6 h 6"/>
                <a:gd name="T4" fmla="*/ 2 w 18"/>
                <a:gd name="T5" fmla="*/ 0 h 6"/>
                <a:gd name="T6" fmla="*/ 18 w 1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3"/>
                  </a:moveTo>
                  <a:cubicBezTo>
                    <a:pt x="14" y="6"/>
                    <a:pt x="6" y="5"/>
                    <a:pt x="0" y="6"/>
                  </a:cubicBezTo>
                  <a:cubicBezTo>
                    <a:pt x="0" y="4"/>
                    <a:pt x="0" y="2"/>
                    <a:pt x="2" y="0"/>
                  </a:cubicBezTo>
                  <a:cubicBezTo>
                    <a:pt x="6" y="2"/>
                    <a:pt x="13" y="2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9" name="Freeform 218"/>
            <p:cNvSpPr>
              <a:spLocks/>
            </p:cNvSpPr>
            <p:nvPr/>
          </p:nvSpPr>
          <p:spPr bwMode="auto">
            <a:xfrm>
              <a:off x="1936" y="736"/>
              <a:ext cx="132" cy="33"/>
            </a:xfrm>
            <a:custGeom>
              <a:avLst/>
              <a:gdLst>
                <a:gd name="T0" fmla="*/ 25 w 56"/>
                <a:gd name="T1" fmla="*/ 3 h 14"/>
                <a:gd name="T2" fmla="*/ 22 w 56"/>
                <a:gd name="T3" fmla="*/ 4 h 14"/>
                <a:gd name="T4" fmla="*/ 56 w 56"/>
                <a:gd name="T5" fmla="*/ 7 h 14"/>
                <a:gd name="T6" fmla="*/ 8 w 56"/>
                <a:gd name="T7" fmla="*/ 10 h 14"/>
                <a:gd name="T8" fmla="*/ 11 w 56"/>
                <a:gd name="T9" fmla="*/ 5 h 14"/>
                <a:gd name="T10" fmla="*/ 3 w 56"/>
                <a:gd name="T11" fmla="*/ 0 h 14"/>
                <a:gd name="T12" fmla="*/ 25 w 56"/>
                <a:gd name="T1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">
                  <a:moveTo>
                    <a:pt x="25" y="3"/>
                  </a:moveTo>
                  <a:cubicBezTo>
                    <a:pt x="25" y="4"/>
                    <a:pt x="23" y="4"/>
                    <a:pt x="22" y="4"/>
                  </a:cubicBezTo>
                  <a:cubicBezTo>
                    <a:pt x="29" y="11"/>
                    <a:pt x="47" y="1"/>
                    <a:pt x="56" y="7"/>
                  </a:cubicBezTo>
                  <a:cubicBezTo>
                    <a:pt x="44" y="14"/>
                    <a:pt x="19" y="11"/>
                    <a:pt x="8" y="10"/>
                  </a:cubicBezTo>
                  <a:cubicBezTo>
                    <a:pt x="8" y="7"/>
                    <a:pt x="11" y="7"/>
                    <a:pt x="11" y="5"/>
                  </a:cubicBezTo>
                  <a:cubicBezTo>
                    <a:pt x="9" y="3"/>
                    <a:pt x="0" y="4"/>
                    <a:pt x="3" y="0"/>
                  </a:cubicBezTo>
                  <a:cubicBezTo>
                    <a:pt x="10" y="1"/>
                    <a:pt x="20" y="0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0" name="Freeform 219"/>
            <p:cNvSpPr>
              <a:spLocks/>
            </p:cNvSpPr>
            <p:nvPr/>
          </p:nvSpPr>
          <p:spPr bwMode="auto">
            <a:xfrm>
              <a:off x="1744" y="733"/>
              <a:ext cx="111" cy="31"/>
            </a:xfrm>
            <a:custGeom>
              <a:avLst/>
              <a:gdLst>
                <a:gd name="T0" fmla="*/ 15 w 47"/>
                <a:gd name="T1" fmla="*/ 3 h 13"/>
                <a:gd name="T2" fmla="*/ 26 w 47"/>
                <a:gd name="T3" fmla="*/ 8 h 13"/>
                <a:gd name="T4" fmla="*/ 42 w 47"/>
                <a:gd name="T5" fmla="*/ 1 h 13"/>
                <a:gd name="T6" fmla="*/ 40 w 47"/>
                <a:gd name="T7" fmla="*/ 5 h 13"/>
                <a:gd name="T8" fmla="*/ 47 w 47"/>
                <a:gd name="T9" fmla="*/ 6 h 13"/>
                <a:gd name="T10" fmla="*/ 8 w 47"/>
                <a:gd name="T11" fmla="*/ 12 h 13"/>
                <a:gd name="T12" fmla="*/ 3 w 47"/>
                <a:gd name="T13" fmla="*/ 10 h 13"/>
                <a:gd name="T14" fmla="*/ 6 w 47"/>
                <a:gd name="T15" fmla="*/ 9 h 13"/>
                <a:gd name="T16" fmla="*/ 11 w 47"/>
                <a:gd name="T17" fmla="*/ 8 h 13"/>
                <a:gd name="T18" fmla="*/ 9 w 47"/>
                <a:gd name="T19" fmla="*/ 5 h 13"/>
                <a:gd name="T20" fmla="*/ 15 w 47"/>
                <a:gd name="T21" fmla="*/ 5 h 13"/>
                <a:gd name="T22" fmla="*/ 15 w 47"/>
                <a:gd name="T2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13">
                  <a:moveTo>
                    <a:pt x="15" y="3"/>
                  </a:moveTo>
                  <a:cubicBezTo>
                    <a:pt x="20" y="3"/>
                    <a:pt x="25" y="3"/>
                    <a:pt x="26" y="8"/>
                  </a:cubicBezTo>
                  <a:cubicBezTo>
                    <a:pt x="34" y="8"/>
                    <a:pt x="34" y="0"/>
                    <a:pt x="42" y="1"/>
                  </a:cubicBezTo>
                  <a:cubicBezTo>
                    <a:pt x="44" y="4"/>
                    <a:pt x="39" y="2"/>
                    <a:pt x="40" y="5"/>
                  </a:cubicBezTo>
                  <a:cubicBezTo>
                    <a:pt x="41" y="7"/>
                    <a:pt x="45" y="5"/>
                    <a:pt x="47" y="6"/>
                  </a:cubicBezTo>
                  <a:cubicBezTo>
                    <a:pt x="39" y="13"/>
                    <a:pt x="21" y="11"/>
                    <a:pt x="8" y="12"/>
                  </a:cubicBezTo>
                  <a:cubicBezTo>
                    <a:pt x="11" y="9"/>
                    <a:pt x="8" y="10"/>
                    <a:pt x="3" y="10"/>
                  </a:cubicBezTo>
                  <a:cubicBezTo>
                    <a:pt x="0" y="9"/>
                    <a:pt x="5" y="8"/>
                    <a:pt x="6" y="9"/>
                  </a:cubicBezTo>
                  <a:cubicBezTo>
                    <a:pt x="7" y="8"/>
                    <a:pt x="8" y="7"/>
                    <a:pt x="11" y="8"/>
                  </a:cubicBezTo>
                  <a:cubicBezTo>
                    <a:pt x="11" y="6"/>
                    <a:pt x="9" y="6"/>
                    <a:pt x="9" y="5"/>
                  </a:cubicBezTo>
                  <a:cubicBezTo>
                    <a:pt x="11" y="5"/>
                    <a:pt x="13" y="5"/>
                    <a:pt x="15" y="5"/>
                  </a:cubicBezTo>
                  <a:cubicBezTo>
                    <a:pt x="15" y="4"/>
                    <a:pt x="15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1" name="Freeform 220"/>
            <p:cNvSpPr>
              <a:spLocks/>
            </p:cNvSpPr>
            <p:nvPr/>
          </p:nvSpPr>
          <p:spPr bwMode="auto">
            <a:xfrm>
              <a:off x="1888" y="738"/>
              <a:ext cx="41" cy="26"/>
            </a:xfrm>
            <a:custGeom>
              <a:avLst/>
              <a:gdLst>
                <a:gd name="T0" fmla="*/ 5 w 17"/>
                <a:gd name="T1" fmla="*/ 0 h 11"/>
                <a:gd name="T2" fmla="*/ 17 w 17"/>
                <a:gd name="T3" fmla="*/ 0 h 11"/>
                <a:gd name="T4" fmla="*/ 0 w 17"/>
                <a:gd name="T5" fmla="*/ 6 h 11"/>
                <a:gd name="T6" fmla="*/ 3 w 17"/>
                <a:gd name="T7" fmla="*/ 6 h 11"/>
                <a:gd name="T8" fmla="*/ 7 w 17"/>
                <a:gd name="T9" fmla="*/ 6 h 11"/>
                <a:gd name="T10" fmla="*/ 5 w 1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">
                  <a:moveTo>
                    <a:pt x="5" y="0"/>
                  </a:moveTo>
                  <a:cubicBezTo>
                    <a:pt x="11" y="0"/>
                    <a:pt x="12" y="1"/>
                    <a:pt x="17" y="0"/>
                  </a:cubicBezTo>
                  <a:cubicBezTo>
                    <a:pt x="16" y="5"/>
                    <a:pt x="7" y="11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6" y="2"/>
                    <a:pt x="7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2" name="Freeform 221"/>
            <p:cNvSpPr>
              <a:spLocks/>
            </p:cNvSpPr>
            <p:nvPr/>
          </p:nvSpPr>
          <p:spPr bwMode="auto">
            <a:xfrm>
              <a:off x="3957" y="747"/>
              <a:ext cx="59" cy="12"/>
            </a:xfrm>
            <a:custGeom>
              <a:avLst/>
              <a:gdLst>
                <a:gd name="T0" fmla="*/ 0 w 25"/>
                <a:gd name="T1" fmla="*/ 3 h 5"/>
                <a:gd name="T2" fmla="*/ 12 w 25"/>
                <a:gd name="T3" fmla="*/ 4 h 5"/>
                <a:gd name="T4" fmla="*/ 0 w 25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5">
                  <a:moveTo>
                    <a:pt x="0" y="3"/>
                  </a:moveTo>
                  <a:cubicBezTo>
                    <a:pt x="2" y="0"/>
                    <a:pt x="25" y="5"/>
                    <a:pt x="12" y="4"/>
                  </a:cubicBezTo>
                  <a:cubicBezTo>
                    <a:pt x="8" y="4"/>
                    <a:pt x="5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" name="Freeform 222"/>
            <p:cNvSpPr>
              <a:spLocks/>
            </p:cNvSpPr>
            <p:nvPr/>
          </p:nvSpPr>
          <p:spPr bwMode="auto">
            <a:xfrm>
              <a:off x="1836" y="766"/>
              <a:ext cx="57" cy="34"/>
            </a:xfrm>
            <a:custGeom>
              <a:avLst/>
              <a:gdLst>
                <a:gd name="T0" fmla="*/ 24 w 24"/>
                <a:gd name="T1" fmla="*/ 0 h 14"/>
                <a:gd name="T2" fmla="*/ 24 w 24"/>
                <a:gd name="T3" fmla="*/ 3 h 14"/>
                <a:gd name="T4" fmla="*/ 9 w 24"/>
                <a:gd name="T5" fmla="*/ 14 h 14"/>
                <a:gd name="T6" fmla="*/ 0 w 24"/>
                <a:gd name="T7" fmla="*/ 6 h 14"/>
                <a:gd name="T8" fmla="*/ 8 w 24"/>
                <a:gd name="T9" fmla="*/ 3 h 14"/>
                <a:gd name="T10" fmla="*/ 24 w 2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4">
                  <a:moveTo>
                    <a:pt x="24" y="0"/>
                  </a:moveTo>
                  <a:cubicBezTo>
                    <a:pt x="23" y="2"/>
                    <a:pt x="24" y="2"/>
                    <a:pt x="24" y="3"/>
                  </a:cubicBezTo>
                  <a:cubicBezTo>
                    <a:pt x="23" y="11"/>
                    <a:pt x="15" y="11"/>
                    <a:pt x="9" y="14"/>
                  </a:cubicBezTo>
                  <a:cubicBezTo>
                    <a:pt x="6" y="12"/>
                    <a:pt x="2" y="10"/>
                    <a:pt x="0" y="6"/>
                  </a:cubicBezTo>
                  <a:cubicBezTo>
                    <a:pt x="5" y="7"/>
                    <a:pt x="13" y="6"/>
                    <a:pt x="8" y="3"/>
                  </a:cubicBezTo>
                  <a:cubicBezTo>
                    <a:pt x="14" y="0"/>
                    <a:pt x="18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4" name="Freeform 223"/>
            <p:cNvSpPr>
              <a:spLocks/>
            </p:cNvSpPr>
            <p:nvPr/>
          </p:nvSpPr>
          <p:spPr bwMode="auto">
            <a:xfrm>
              <a:off x="2033" y="766"/>
              <a:ext cx="33" cy="19"/>
            </a:xfrm>
            <a:custGeom>
              <a:avLst/>
              <a:gdLst>
                <a:gd name="T0" fmla="*/ 14 w 14"/>
                <a:gd name="T1" fmla="*/ 4 h 8"/>
                <a:gd name="T2" fmla="*/ 0 w 14"/>
                <a:gd name="T3" fmla="*/ 2 h 8"/>
                <a:gd name="T4" fmla="*/ 14 w 14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4"/>
                  </a:moveTo>
                  <a:cubicBezTo>
                    <a:pt x="12" y="6"/>
                    <a:pt x="0" y="8"/>
                    <a:pt x="0" y="2"/>
                  </a:cubicBezTo>
                  <a:cubicBezTo>
                    <a:pt x="5" y="0"/>
                    <a:pt x="11" y="2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5" name="Freeform 224"/>
            <p:cNvSpPr>
              <a:spLocks/>
            </p:cNvSpPr>
            <p:nvPr/>
          </p:nvSpPr>
          <p:spPr bwMode="auto">
            <a:xfrm>
              <a:off x="4314" y="795"/>
              <a:ext cx="31" cy="9"/>
            </a:xfrm>
            <a:custGeom>
              <a:avLst/>
              <a:gdLst>
                <a:gd name="T0" fmla="*/ 13 w 13"/>
                <a:gd name="T1" fmla="*/ 2 h 4"/>
                <a:gd name="T2" fmla="*/ 2 w 13"/>
                <a:gd name="T3" fmla="*/ 3 h 4"/>
                <a:gd name="T4" fmla="*/ 0 w 13"/>
                <a:gd name="T5" fmla="*/ 1 h 4"/>
                <a:gd name="T6" fmla="*/ 13 w 1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13" y="2"/>
                  </a:moveTo>
                  <a:cubicBezTo>
                    <a:pt x="11" y="3"/>
                    <a:pt x="4" y="4"/>
                    <a:pt x="2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1"/>
                    <a:pt x="10" y="0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6" name="Freeform 225"/>
            <p:cNvSpPr>
              <a:spLocks/>
            </p:cNvSpPr>
            <p:nvPr/>
          </p:nvSpPr>
          <p:spPr bwMode="auto">
            <a:xfrm>
              <a:off x="2232" y="809"/>
              <a:ext cx="23" cy="19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4 h 8"/>
                <a:gd name="T4" fmla="*/ 1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6" y="5"/>
                    <a:pt x="3" y="8"/>
                    <a:pt x="1" y="4"/>
                  </a:cubicBezTo>
                  <a:cubicBezTo>
                    <a:pt x="0" y="3"/>
                    <a:pt x="2" y="2"/>
                    <a:pt x="1" y="1"/>
                  </a:cubicBezTo>
                  <a:cubicBezTo>
                    <a:pt x="6" y="0"/>
                    <a:pt x="10" y="0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7" name="Freeform 226"/>
            <p:cNvSpPr>
              <a:spLocks/>
            </p:cNvSpPr>
            <p:nvPr/>
          </p:nvSpPr>
          <p:spPr bwMode="auto">
            <a:xfrm>
              <a:off x="2497" y="857"/>
              <a:ext cx="99" cy="42"/>
            </a:xfrm>
            <a:custGeom>
              <a:avLst/>
              <a:gdLst>
                <a:gd name="T0" fmla="*/ 2 w 42"/>
                <a:gd name="T1" fmla="*/ 2 h 18"/>
                <a:gd name="T2" fmla="*/ 7 w 42"/>
                <a:gd name="T3" fmla="*/ 3 h 18"/>
                <a:gd name="T4" fmla="*/ 5 w 42"/>
                <a:gd name="T5" fmla="*/ 0 h 18"/>
                <a:gd name="T6" fmla="*/ 10 w 42"/>
                <a:gd name="T7" fmla="*/ 6 h 18"/>
                <a:gd name="T8" fmla="*/ 14 w 42"/>
                <a:gd name="T9" fmla="*/ 2 h 18"/>
                <a:gd name="T10" fmla="*/ 36 w 42"/>
                <a:gd name="T11" fmla="*/ 0 h 18"/>
                <a:gd name="T12" fmla="*/ 41 w 42"/>
                <a:gd name="T13" fmla="*/ 5 h 18"/>
                <a:gd name="T14" fmla="*/ 36 w 42"/>
                <a:gd name="T15" fmla="*/ 11 h 18"/>
                <a:gd name="T16" fmla="*/ 3 w 42"/>
                <a:gd name="T17" fmla="*/ 14 h 18"/>
                <a:gd name="T18" fmla="*/ 7 w 42"/>
                <a:gd name="T19" fmla="*/ 12 h 18"/>
                <a:gd name="T20" fmla="*/ 0 w 42"/>
                <a:gd name="T21" fmla="*/ 9 h 18"/>
                <a:gd name="T22" fmla="*/ 7 w 42"/>
                <a:gd name="T23" fmla="*/ 6 h 18"/>
                <a:gd name="T24" fmla="*/ 3 w 42"/>
                <a:gd name="T25" fmla="*/ 5 h 18"/>
                <a:gd name="T26" fmla="*/ 1 w 42"/>
                <a:gd name="T27" fmla="*/ 4 h 18"/>
                <a:gd name="T28" fmla="*/ 2 w 42"/>
                <a:gd name="T2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18">
                  <a:moveTo>
                    <a:pt x="2" y="2"/>
                  </a:moveTo>
                  <a:cubicBezTo>
                    <a:pt x="4" y="1"/>
                    <a:pt x="4" y="3"/>
                    <a:pt x="7" y="3"/>
                  </a:cubicBezTo>
                  <a:cubicBezTo>
                    <a:pt x="6" y="2"/>
                    <a:pt x="4" y="2"/>
                    <a:pt x="5" y="0"/>
                  </a:cubicBezTo>
                  <a:cubicBezTo>
                    <a:pt x="8" y="0"/>
                    <a:pt x="11" y="2"/>
                    <a:pt x="10" y="6"/>
                  </a:cubicBezTo>
                  <a:cubicBezTo>
                    <a:pt x="12" y="5"/>
                    <a:pt x="15" y="5"/>
                    <a:pt x="14" y="2"/>
                  </a:cubicBezTo>
                  <a:cubicBezTo>
                    <a:pt x="22" y="4"/>
                    <a:pt x="27" y="0"/>
                    <a:pt x="36" y="0"/>
                  </a:cubicBezTo>
                  <a:cubicBezTo>
                    <a:pt x="37" y="4"/>
                    <a:pt x="35" y="5"/>
                    <a:pt x="41" y="5"/>
                  </a:cubicBezTo>
                  <a:cubicBezTo>
                    <a:pt x="42" y="9"/>
                    <a:pt x="36" y="7"/>
                    <a:pt x="36" y="11"/>
                  </a:cubicBezTo>
                  <a:cubicBezTo>
                    <a:pt x="24" y="13"/>
                    <a:pt x="17" y="18"/>
                    <a:pt x="3" y="14"/>
                  </a:cubicBezTo>
                  <a:cubicBezTo>
                    <a:pt x="2" y="11"/>
                    <a:pt x="5" y="12"/>
                    <a:pt x="7" y="12"/>
                  </a:cubicBezTo>
                  <a:cubicBezTo>
                    <a:pt x="6" y="10"/>
                    <a:pt x="4" y="9"/>
                    <a:pt x="0" y="9"/>
                  </a:cubicBezTo>
                  <a:cubicBezTo>
                    <a:pt x="1" y="7"/>
                    <a:pt x="6" y="8"/>
                    <a:pt x="7" y="6"/>
                  </a:cubicBezTo>
                  <a:cubicBezTo>
                    <a:pt x="6" y="4"/>
                    <a:pt x="4" y="5"/>
                    <a:pt x="3" y="5"/>
                  </a:cubicBezTo>
                  <a:cubicBezTo>
                    <a:pt x="3" y="4"/>
                    <a:pt x="2" y="3"/>
                    <a:pt x="1" y="4"/>
                  </a:cubicBezTo>
                  <a:cubicBezTo>
                    <a:pt x="1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8" name="Freeform 227"/>
            <p:cNvSpPr>
              <a:spLocks/>
            </p:cNvSpPr>
            <p:nvPr/>
          </p:nvSpPr>
          <p:spPr bwMode="auto">
            <a:xfrm>
              <a:off x="1879" y="864"/>
              <a:ext cx="71" cy="33"/>
            </a:xfrm>
            <a:custGeom>
              <a:avLst/>
              <a:gdLst>
                <a:gd name="T0" fmla="*/ 16 w 30"/>
                <a:gd name="T1" fmla="*/ 0 h 14"/>
                <a:gd name="T2" fmla="*/ 25 w 30"/>
                <a:gd name="T3" fmla="*/ 5 h 14"/>
                <a:gd name="T4" fmla="*/ 30 w 30"/>
                <a:gd name="T5" fmla="*/ 12 h 14"/>
                <a:gd name="T6" fmla="*/ 6 w 30"/>
                <a:gd name="T7" fmla="*/ 14 h 14"/>
                <a:gd name="T8" fmla="*/ 0 w 30"/>
                <a:gd name="T9" fmla="*/ 12 h 14"/>
                <a:gd name="T10" fmla="*/ 16 w 3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">
                  <a:moveTo>
                    <a:pt x="16" y="0"/>
                  </a:moveTo>
                  <a:cubicBezTo>
                    <a:pt x="14" y="6"/>
                    <a:pt x="23" y="2"/>
                    <a:pt x="25" y="5"/>
                  </a:cubicBezTo>
                  <a:cubicBezTo>
                    <a:pt x="21" y="12"/>
                    <a:pt x="28" y="8"/>
                    <a:pt x="30" y="12"/>
                  </a:cubicBezTo>
                  <a:cubicBezTo>
                    <a:pt x="19" y="11"/>
                    <a:pt x="15" y="10"/>
                    <a:pt x="6" y="14"/>
                  </a:cubicBezTo>
                  <a:cubicBezTo>
                    <a:pt x="4" y="13"/>
                    <a:pt x="5" y="11"/>
                    <a:pt x="0" y="12"/>
                  </a:cubicBezTo>
                  <a:cubicBezTo>
                    <a:pt x="5" y="8"/>
                    <a:pt x="9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9" name="Freeform 228"/>
            <p:cNvSpPr>
              <a:spLocks/>
            </p:cNvSpPr>
            <p:nvPr/>
          </p:nvSpPr>
          <p:spPr bwMode="auto">
            <a:xfrm>
              <a:off x="1898" y="897"/>
              <a:ext cx="26" cy="14"/>
            </a:xfrm>
            <a:custGeom>
              <a:avLst/>
              <a:gdLst>
                <a:gd name="T0" fmla="*/ 11 w 11"/>
                <a:gd name="T1" fmla="*/ 2 h 6"/>
                <a:gd name="T2" fmla="*/ 0 w 11"/>
                <a:gd name="T3" fmla="*/ 5 h 6"/>
                <a:gd name="T4" fmla="*/ 11 w 11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2"/>
                  </a:moveTo>
                  <a:cubicBezTo>
                    <a:pt x="10" y="6"/>
                    <a:pt x="5" y="5"/>
                    <a:pt x="0" y="5"/>
                  </a:cubicBezTo>
                  <a:cubicBezTo>
                    <a:pt x="3" y="3"/>
                    <a:pt x="8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0" name="Freeform 229"/>
            <p:cNvSpPr>
              <a:spLocks/>
            </p:cNvSpPr>
            <p:nvPr/>
          </p:nvSpPr>
          <p:spPr bwMode="auto">
            <a:xfrm>
              <a:off x="1127" y="958"/>
              <a:ext cx="33" cy="24"/>
            </a:xfrm>
            <a:custGeom>
              <a:avLst/>
              <a:gdLst>
                <a:gd name="T0" fmla="*/ 14 w 14"/>
                <a:gd name="T1" fmla="*/ 6 h 10"/>
                <a:gd name="T2" fmla="*/ 0 w 14"/>
                <a:gd name="T3" fmla="*/ 10 h 10"/>
                <a:gd name="T4" fmla="*/ 14 w 14"/>
                <a:gd name="T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14" y="6"/>
                  </a:moveTo>
                  <a:cubicBezTo>
                    <a:pt x="8" y="6"/>
                    <a:pt x="6" y="10"/>
                    <a:pt x="0" y="10"/>
                  </a:cubicBezTo>
                  <a:cubicBezTo>
                    <a:pt x="0" y="4"/>
                    <a:pt x="13" y="0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1" name="Freeform 230"/>
            <p:cNvSpPr>
              <a:spLocks/>
            </p:cNvSpPr>
            <p:nvPr/>
          </p:nvSpPr>
          <p:spPr bwMode="auto">
            <a:xfrm>
              <a:off x="1008" y="989"/>
              <a:ext cx="36" cy="15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6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3" y="5"/>
                    <a:pt x="6" y="5"/>
                    <a:pt x="0" y="6"/>
                  </a:cubicBezTo>
                  <a:cubicBezTo>
                    <a:pt x="5" y="4"/>
                    <a:pt x="10" y="2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2" name="Freeform 231"/>
            <p:cNvSpPr>
              <a:spLocks/>
            </p:cNvSpPr>
            <p:nvPr/>
          </p:nvSpPr>
          <p:spPr bwMode="auto">
            <a:xfrm>
              <a:off x="2598" y="999"/>
              <a:ext cx="57" cy="52"/>
            </a:xfrm>
            <a:custGeom>
              <a:avLst/>
              <a:gdLst>
                <a:gd name="T0" fmla="*/ 10 w 24"/>
                <a:gd name="T1" fmla="*/ 6 h 22"/>
                <a:gd name="T2" fmla="*/ 15 w 24"/>
                <a:gd name="T3" fmla="*/ 0 h 22"/>
                <a:gd name="T4" fmla="*/ 24 w 24"/>
                <a:gd name="T5" fmla="*/ 6 h 22"/>
                <a:gd name="T6" fmla="*/ 20 w 24"/>
                <a:gd name="T7" fmla="*/ 8 h 22"/>
                <a:gd name="T8" fmla="*/ 0 w 24"/>
                <a:gd name="T9" fmla="*/ 20 h 22"/>
                <a:gd name="T10" fmla="*/ 6 w 24"/>
                <a:gd name="T11" fmla="*/ 13 h 22"/>
                <a:gd name="T12" fmla="*/ 2 w 24"/>
                <a:gd name="T13" fmla="*/ 12 h 22"/>
                <a:gd name="T14" fmla="*/ 2 w 24"/>
                <a:gd name="T15" fmla="*/ 11 h 22"/>
                <a:gd name="T16" fmla="*/ 3 w 24"/>
                <a:gd name="T17" fmla="*/ 11 h 22"/>
                <a:gd name="T18" fmla="*/ 5 w 24"/>
                <a:gd name="T19" fmla="*/ 7 h 22"/>
                <a:gd name="T20" fmla="*/ 10 w 24"/>
                <a:gd name="T2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2">
                  <a:moveTo>
                    <a:pt x="10" y="6"/>
                  </a:moveTo>
                  <a:cubicBezTo>
                    <a:pt x="10" y="3"/>
                    <a:pt x="13" y="3"/>
                    <a:pt x="15" y="0"/>
                  </a:cubicBezTo>
                  <a:cubicBezTo>
                    <a:pt x="19" y="1"/>
                    <a:pt x="24" y="2"/>
                    <a:pt x="24" y="6"/>
                  </a:cubicBezTo>
                  <a:cubicBezTo>
                    <a:pt x="23" y="7"/>
                    <a:pt x="22" y="7"/>
                    <a:pt x="20" y="8"/>
                  </a:cubicBezTo>
                  <a:cubicBezTo>
                    <a:pt x="23" y="21"/>
                    <a:pt x="8" y="22"/>
                    <a:pt x="0" y="20"/>
                  </a:cubicBezTo>
                  <a:cubicBezTo>
                    <a:pt x="2" y="17"/>
                    <a:pt x="4" y="15"/>
                    <a:pt x="6" y="13"/>
                  </a:cubicBezTo>
                  <a:cubicBezTo>
                    <a:pt x="6" y="11"/>
                    <a:pt x="3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0"/>
                    <a:pt x="3" y="7"/>
                    <a:pt x="5" y="7"/>
                  </a:cubicBezTo>
                  <a:cubicBezTo>
                    <a:pt x="6" y="6"/>
                    <a:pt x="10" y="8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3" name="Freeform 232"/>
            <p:cNvSpPr>
              <a:spLocks/>
            </p:cNvSpPr>
            <p:nvPr/>
          </p:nvSpPr>
          <p:spPr bwMode="auto">
            <a:xfrm>
              <a:off x="2975" y="1276"/>
              <a:ext cx="33" cy="12"/>
            </a:xfrm>
            <a:custGeom>
              <a:avLst/>
              <a:gdLst>
                <a:gd name="T0" fmla="*/ 14 w 14"/>
                <a:gd name="T1" fmla="*/ 1 h 5"/>
                <a:gd name="T2" fmla="*/ 1 w 14"/>
                <a:gd name="T3" fmla="*/ 1 h 5"/>
                <a:gd name="T4" fmla="*/ 14 w 1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1"/>
                  </a:moveTo>
                  <a:cubicBezTo>
                    <a:pt x="10" y="5"/>
                    <a:pt x="6" y="1"/>
                    <a:pt x="1" y="1"/>
                  </a:cubicBezTo>
                  <a:cubicBezTo>
                    <a:pt x="0" y="0"/>
                    <a:pt x="12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4" name="Freeform 233"/>
            <p:cNvSpPr>
              <a:spLocks/>
            </p:cNvSpPr>
            <p:nvPr/>
          </p:nvSpPr>
          <p:spPr bwMode="auto">
            <a:xfrm>
              <a:off x="4264" y="1290"/>
              <a:ext cx="31" cy="27"/>
            </a:xfrm>
            <a:custGeom>
              <a:avLst/>
              <a:gdLst>
                <a:gd name="T0" fmla="*/ 3 w 13"/>
                <a:gd name="T1" fmla="*/ 2 h 11"/>
                <a:gd name="T2" fmla="*/ 10 w 13"/>
                <a:gd name="T3" fmla="*/ 1 h 11"/>
                <a:gd name="T4" fmla="*/ 10 w 13"/>
                <a:gd name="T5" fmla="*/ 2 h 11"/>
                <a:gd name="T6" fmla="*/ 11 w 13"/>
                <a:gd name="T7" fmla="*/ 6 h 11"/>
                <a:gd name="T8" fmla="*/ 7 w 13"/>
                <a:gd name="T9" fmla="*/ 10 h 11"/>
                <a:gd name="T10" fmla="*/ 1 w 13"/>
                <a:gd name="T11" fmla="*/ 7 h 11"/>
                <a:gd name="T12" fmla="*/ 3 w 13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3" y="2"/>
                  </a:moveTo>
                  <a:cubicBezTo>
                    <a:pt x="6" y="5"/>
                    <a:pt x="7" y="0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3" y="2"/>
                    <a:pt x="13" y="5"/>
                    <a:pt x="11" y="6"/>
                  </a:cubicBezTo>
                  <a:cubicBezTo>
                    <a:pt x="11" y="8"/>
                    <a:pt x="6" y="5"/>
                    <a:pt x="7" y="10"/>
                  </a:cubicBezTo>
                  <a:cubicBezTo>
                    <a:pt x="3" y="11"/>
                    <a:pt x="4" y="6"/>
                    <a:pt x="1" y="7"/>
                  </a:cubicBezTo>
                  <a:cubicBezTo>
                    <a:pt x="0" y="4"/>
                    <a:pt x="3" y="5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5" name="Freeform 234"/>
            <p:cNvSpPr>
              <a:spLocks/>
            </p:cNvSpPr>
            <p:nvPr/>
          </p:nvSpPr>
          <p:spPr bwMode="auto">
            <a:xfrm>
              <a:off x="4155" y="1421"/>
              <a:ext cx="29" cy="47"/>
            </a:xfrm>
            <a:custGeom>
              <a:avLst/>
              <a:gdLst>
                <a:gd name="T0" fmla="*/ 9 w 12"/>
                <a:gd name="T1" fmla="*/ 0 h 20"/>
                <a:gd name="T2" fmla="*/ 8 w 12"/>
                <a:gd name="T3" fmla="*/ 20 h 20"/>
                <a:gd name="T4" fmla="*/ 9 w 12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0">
                  <a:moveTo>
                    <a:pt x="9" y="0"/>
                  </a:moveTo>
                  <a:cubicBezTo>
                    <a:pt x="12" y="6"/>
                    <a:pt x="8" y="13"/>
                    <a:pt x="8" y="20"/>
                  </a:cubicBezTo>
                  <a:cubicBezTo>
                    <a:pt x="2" y="17"/>
                    <a:pt x="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6" name="Freeform 235"/>
            <p:cNvSpPr>
              <a:spLocks/>
            </p:cNvSpPr>
            <p:nvPr/>
          </p:nvSpPr>
          <p:spPr bwMode="auto">
            <a:xfrm>
              <a:off x="1654" y="1423"/>
              <a:ext cx="128" cy="78"/>
            </a:xfrm>
            <a:custGeom>
              <a:avLst/>
              <a:gdLst>
                <a:gd name="T0" fmla="*/ 54 w 54"/>
                <a:gd name="T1" fmla="*/ 29 h 33"/>
                <a:gd name="T2" fmla="*/ 35 w 54"/>
                <a:gd name="T3" fmla="*/ 31 h 33"/>
                <a:gd name="T4" fmla="*/ 39 w 54"/>
                <a:gd name="T5" fmla="*/ 28 h 33"/>
                <a:gd name="T6" fmla="*/ 31 w 54"/>
                <a:gd name="T7" fmla="*/ 21 h 33"/>
                <a:gd name="T8" fmla="*/ 16 w 54"/>
                <a:gd name="T9" fmla="*/ 14 h 33"/>
                <a:gd name="T10" fmla="*/ 0 w 54"/>
                <a:gd name="T11" fmla="*/ 20 h 33"/>
                <a:gd name="T12" fmla="*/ 54 w 54"/>
                <a:gd name="T1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3">
                  <a:moveTo>
                    <a:pt x="54" y="29"/>
                  </a:moveTo>
                  <a:cubicBezTo>
                    <a:pt x="51" y="33"/>
                    <a:pt x="42" y="31"/>
                    <a:pt x="35" y="31"/>
                  </a:cubicBezTo>
                  <a:cubicBezTo>
                    <a:pt x="36" y="29"/>
                    <a:pt x="38" y="29"/>
                    <a:pt x="39" y="28"/>
                  </a:cubicBezTo>
                  <a:cubicBezTo>
                    <a:pt x="35" y="27"/>
                    <a:pt x="31" y="26"/>
                    <a:pt x="31" y="21"/>
                  </a:cubicBezTo>
                  <a:cubicBezTo>
                    <a:pt x="25" y="20"/>
                    <a:pt x="15" y="19"/>
                    <a:pt x="16" y="14"/>
                  </a:cubicBezTo>
                  <a:cubicBezTo>
                    <a:pt x="9" y="14"/>
                    <a:pt x="7" y="20"/>
                    <a:pt x="0" y="20"/>
                  </a:cubicBezTo>
                  <a:cubicBezTo>
                    <a:pt x="15" y="0"/>
                    <a:pt x="41" y="21"/>
                    <a:pt x="5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7" name="Freeform 236"/>
            <p:cNvSpPr>
              <a:spLocks/>
            </p:cNvSpPr>
            <p:nvPr/>
          </p:nvSpPr>
          <p:spPr bwMode="auto">
            <a:xfrm>
              <a:off x="1865" y="1511"/>
              <a:ext cx="21" cy="19"/>
            </a:xfrm>
            <a:custGeom>
              <a:avLst/>
              <a:gdLst>
                <a:gd name="T0" fmla="*/ 0 w 9"/>
                <a:gd name="T1" fmla="*/ 4 h 8"/>
                <a:gd name="T2" fmla="*/ 9 w 9"/>
                <a:gd name="T3" fmla="*/ 3 h 8"/>
                <a:gd name="T4" fmla="*/ 0 w 9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0" y="0"/>
                    <a:pt x="6" y="4"/>
                    <a:pt x="9" y="3"/>
                  </a:cubicBezTo>
                  <a:cubicBezTo>
                    <a:pt x="9" y="6"/>
                    <a:pt x="0" y="8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8" name="Freeform 237"/>
            <p:cNvSpPr>
              <a:spLocks/>
            </p:cNvSpPr>
            <p:nvPr/>
          </p:nvSpPr>
          <p:spPr bwMode="auto">
            <a:xfrm>
              <a:off x="4174" y="1511"/>
              <a:ext cx="38" cy="95"/>
            </a:xfrm>
            <a:custGeom>
              <a:avLst/>
              <a:gdLst>
                <a:gd name="T0" fmla="*/ 11 w 16"/>
                <a:gd name="T1" fmla="*/ 30 h 40"/>
                <a:gd name="T2" fmla="*/ 11 w 16"/>
                <a:gd name="T3" fmla="*/ 40 h 40"/>
                <a:gd name="T4" fmla="*/ 7 w 16"/>
                <a:gd name="T5" fmla="*/ 26 h 40"/>
                <a:gd name="T6" fmla="*/ 0 w 16"/>
                <a:gd name="T7" fmla="*/ 16 h 40"/>
                <a:gd name="T8" fmla="*/ 3 w 16"/>
                <a:gd name="T9" fmla="*/ 17 h 40"/>
                <a:gd name="T10" fmla="*/ 3 w 16"/>
                <a:gd name="T11" fmla="*/ 1 h 40"/>
                <a:gd name="T12" fmla="*/ 11 w 16"/>
                <a:gd name="T13" fmla="*/ 3 h 40"/>
                <a:gd name="T14" fmla="*/ 9 w 16"/>
                <a:gd name="T15" fmla="*/ 19 h 40"/>
                <a:gd name="T16" fmla="*/ 12 w 16"/>
                <a:gd name="T17" fmla="*/ 28 h 40"/>
                <a:gd name="T18" fmla="*/ 11 w 16"/>
                <a:gd name="T1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40">
                  <a:moveTo>
                    <a:pt x="11" y="30"/>
                  </a:moveTo>
                  <a:cubicBezTo>
                    <a:pt x="8" y="33"/>
                    <a:pt x="12" y="36"/>
                    <a:pt x="11" y="40"/>
                  </a:cubicBezTo>
                  <a:cubicBezTo>
                    <a:pt x="7" y="37"/>
                    <a:pt x="4" y="32"/>
                    <a:pt x="7" y="26"/>
                  </a:cubicBezTo>
                  <a:cubicBezTo>
                    <a:pt x="3" y="27"/>
                    <a:pt x="1" y="21"/>
                    <a:pt x="0" y="16"/>
                  </a:cubicBezTo>
                  <a:cubicBezTo>
                    <a:pt x="1" y="16"/>
                    <a:pt x="2" y="17"/>
                    <a:pt x="3" y="17"/>
                  </a:cubicBezTo>
                  <a:cubicBezTo>
                    <a:pt x="2" y="13"/>
                    <a:pt x="2" y="4"/>
                    <a:pt x="3" y="1"/>
                  </a:cubicBezTo>
                  <a:cubicBezTo>
                    <a:pt x="7" y="0"/>
                    <a:pt x="7" y="4"/>
                    <a:pt x="11" y="3"/>
                  </a:cubicBezTo>
                  <a:cubicBezTo>
                    <a:pt x="12" y="10"/>
                    <a:pt x="16" y="16"/>
                    <a:pt x="9" y="19"/>
                  </a:cubicBezTo>
                  <a:cubicBezTo>
                    <a:pt x="10" y="22"/>
                    <a:pt x="12" y="25"/>
                    <a:pt x="12" y="28"/>
                  </a:cubicBezTo>
                  <a:cubicBezTo>
                    <a:pt x="12" y="29"/>
                    <a:pt x="11" y="29"/>
                    <a:pt x="1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9" name="Freeform 238"/>
            <p:cNvSpPr>
              <a:spLocks/>
            </p:cNvSpPr>
            <p:nvPr/>
          </p:nvSpPr>
          <p:spPr bwMode="auto">
            <a:xfrm>
              <a:off x="4236" y="1601"/>
              <a:ext cx="19" cy="19"/>
            </a:xfrm>
            <a:custGeom>
              <a:avLst/>
              <a:gdLst>
                <a:gd name="T0" fmla="*/ 6 w 8"/>
                <a:gd name="T1" fmla="*/ 0 h 8"/>
                <a:gd name="T2" fmla="*/ 8 w 8"/>
                <a:gd name="T3" fmla="*/ 8 h 8"/>
                <a:gd name="T4" fmla="*/ 0 w 8"/>
                <a:gd name="T5" fmla="*/ 0 h 8"/>
                <a:gd name="T6" fmla="*/ 6 w 8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6" y="3"/>
                    <a:pt x="8" y="4"/>
                    <a:pt x="8" y="8"/>
                  </a:cubicBezTo>
                  <a:cubicBezTo>
                    <a:pt x="3" y="8"/>
                    <a:pt x="2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0" name="Freeform 239"/>
            <p:cNvSpPr>
              <a:spLocks/>
            </p:cNvSpPr>
            <p:nvPr/>
          </p:nvSpPr>
          <p:spPr bwMode="auto">
            <a:xfrm>
              <a:off x="3684" y="1641"/>
              <a:ext cx="31" cy="55"/>
            </a:xfrm>
            <a:custGeom>
              <a:avLst/>
              <a:gdLst>
                <a:gd name="T0" fmla="*/ 12 w 13"/>
                <a:gd name="T1" fmla="*/ 19 h 23"/>
                <a:gd name="T2" fmla="*/ 4 w 13"/>
                <a:gd name="T3" fmla="*/ 23 h 23"/>
                <a:gd name="T4" fmla="*/ 4 w 13"/>
                <a:gd name="T5" fmla="*/ 0 h 23"/>
                <a:gd name="T6" fmla="*/ 12 w 13"/>
                <a:gd name="T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12" y="19"/>
                  </a:moveTo>
                  <a:cubicBezTo>
                    <a:pt x="10" y="21"/>
                    <a:pt x="8" y="23"/>
                    <a:pt x="4" y="23"/>
                  </a:cubicBezTo>
                  <a:cubicBezTo>
                    <a:pt x="0" y="17"/>
                    <a:pt x="0" y="3"/>
                    <a:pt x="4" y="0"/>
                  </a:cubicBezTo>
                  <a:cubicBezTo>
                    <a:pt x="7" y="6"/>
                    <a:pt x="13" y="10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1" name="Freeform 240"/>
            <p:cNvSpPr>
              <a:spLocks/>
            </p:cNvSpPr>
            <p:nvPr/>
          </p:nvSpPr>
          <p:spPr bwMode="auto">
            <a:xfrm>
              <a:off x="1543" y="1776"/>
              <a:ext cx="14" cy="22"/>
            </a:xfrm>
            <a:custGeom>
              <a:avLst/>
              <a:gdLst>
                <a:gd name="T0" fmla="*/ 6 w 6"/>
                <a:gd name="T1" fmla="*/ 2 h 9"/>
                <a:gd name="T2" fmla="*/ 2 w 6"/>
                <a:gd name="T3" fmla="*/ 8 h 9"/>
                <a:gd name="T4" fmla="*/ 1 w 6"/>
                <a:gd name="T5" fmla="*/ 1 h 9"/>
                <a:gd name="T6" fmla="*/ 6 w 6"/>
                <a:gd name="T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3" y="3"/>
                    <a:pt x="6" y="9"/>
                    <a:pt x="2" y="8"/>
                  </a:cubicBezTo>
                  <a:cubicBezTo>
                    <a:pt x="2" y="5"/>
                    <a:pt x="0" y="4"/>
                    <a:pt x="1" y="1"/>
                  </a:cubicBezTo>
                  <a:cubicBezTo>
                    <a:pt x="4" y="0"/>
                    <a:pt x="3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2" name="Freeform 241"/>
            <p:cNvSpPr>
              <a:spLocks/>
            </p:cNvSpPr>
            <p:nvPr/>
          </p:nvSpPr>
          <p:spPr bwMode="auto">
            <a:xfrm>
              <a:off x="4288" y="1812"/>
              <a:ext cx="42" cy="24"/>
            </a:xfrm>
            <a:custGeom>
              <a:avLst/>
              <a:gdLst>
                <a:gd name="T0" fmla="*/ 18 w 18"/>
                <a:gd name="T1" fmla="*/ 10 h 10"/>
                <a:gd name="T2" fmla="*/ 0 w 18"/>
                <a:gd name="T3" fmla="*/ 7 h 10"/>
                <a:gd name="T4" fmla="*/ 18 w 1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2" y="8"/>
                    <a:pt x="6" y="2"/>
                    <a:pt x="0" y="7"/>
                  </a:cubicBezTo>
                  <a:cubicBezTo>
                    <a:pt x="2" y="0"/>
                    <a:pt x="18" y="2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3" name="Freeform 242"/>
            <p:cNvSpPr>
              <a:spLocks/>
            </p:cNvSpPr>
            <p:nvPr/>
          </p:nvSpPr>
          <p:spPr bwMode="auto">
            <a:xfrm>
              <a:off x="4546" y="1838"/>
              <a:ext cx="52" cy="40"/>
            </a:xfrm>
            <a:custGeom>
              <a:avLst/>
              <a:gdLst>
                <a:gd name="T0" fmla="*/ 22 w 22"/>
                <a:gd name="T1" fmla="*/ 0 h 17"/>
                <a:gd name="T2" fmla="*/ 0 w 22"/>
                <a:gd name="T3" fmla="*/ 8 h 17"/>
                <a:gd name="T4" fmla="*/ 14 w 22"/>
                <a:gd name="T5" fmla="*/ 7 h 17"/>
                <a:gd name="T6" fmla="*/ 17 w 22"/>
                <a:gd name="T7" fmla="*/ 0 h 17"/>
                <a:gd name="T8" fmla="*/ 22 w 2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22" y="0"/>
                  </a:moveTo>
                  <a:cubicBezTo>
                    <a:pt x="21" y="9"/>
                    <a:pt x="6" y="17"/>
                    <a:pt x="0" y="8"/>
                  </a:cubicBezTo>
                  <a:cubicBezTo>
                    <a:pt x="8" y="9"/>
                    <a:pt x="9" y="4"/>
                    <a:pt x="14" y="7"/>
                  </a:cubicBezTo>
                  <a:cubicBezTo>
                    <a:pt x="17" y="6"/>
                    <a:pt x="18" y="4"/>
                    <a:pt x="17" y="0"/>
                  </a:cubicBezTo>
                  <a:cubicBezTo>
                    <a:pt x="19" y="0"/>
                    <a:pt x="2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4" name="Freeform 243"/>
            <p:cNvSpPr>
              <a:spLocks/>
            </p:cNvSpPr>
            <p:nvPr/>
          </p:nvSpPr>
          <p:spPr bwMode="auto">
            <a:xfrm>
              <a:off x="4006" y="1859"/>
              <a:ext cx="128" cy="53"/>
            </a:xfrm>
            <a:custGeom>
              <a:avLst/>
              <a:gdLst>
                <a:gd name="T0" fmla="*/ 53 w 54"/>
                <a:gd name="T1" fmla="*/ 15 h 22"/>
                <a:gd name="T2" fmla="*/ 54 w 54"/>
                <a:gd name="T3" fmla="*/ 15 h 22"/>
                <a:gd name="T4" fmla="*/ 47 w 54"/>
                <a:gd name="T5" fmla="*/ 18 h 22"/>
                <a:gd name="T6" fmla="*/ 0 w 54"/>
                <a:gd name="T7" fmla="*/ 7 h 22"/>
                <a:gd name="T8" fmla="*/ 4 w 54"/>
                <a:gd name="T9" fmla="*/ 1 h 22"/>
                <a:gd name="T10" fmla="*/ 18 w 54"/>
                <a:gd name="T11" fmla="*/ 7 h 22"/>
                <a:gd name="T12" fmla="*/ 29 w 54"/>
                <a:gd name="T13" fmla="*/ 5 h 22"/>
                <a:gd name="T14" fmla="*/ 45 w 54"/>
                <a:gd name="T15" fmla="*/ 8 h 22"/>
                <a:gd name="T16" fmla="*/ 40 w 54"/>
                <a:gd name="T17" fmla="*/ 10 h 22"/>
                <a:gd name="T18" fmla="*/ 44 w 54"/>
                <a:gd name="T19" fmla="*/ 13 h 22"/>
                <a:gd name="T20" fmla="*/ 48 w 54"/>
                <a:gd name="T21" fmla="*/ 15 h 22"/>
                <a:gd name="T22" fmla="*/ 53 w 54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2">
                  <a:moveTo>
                    <a:pt x="53" y="15"/>
                  </a:moveTo>
                  <a:cubicBezTo>
                    <a:pt x="53" y="15"/>
                    <a:pt x="54" y="15"/>
                    <a:pt x="54" y="15"/>
                  </a:cubicBezTo>
                  <a:cubicBezTo>
                    <a:pt x="53" y="22"/>
                    <a:pt x="49" y="14"/>
                    <a:pt x="47" y="18"/>
                  </a:cubicBezTo>
                  <a:cubicBezTo>
                    <a:pt x="32" y="14"/>
                    <a:pt x="13" y="14"/>
                    <a:pt x="0" y="7"/>
                  </a:cubicBezTo>
                  <a:cubicBezTo>
                    <a:pt x="2" y="6"/>
                    <a:pt x="3" y="4"/>
                    <a:pt x="4" y="1"/>
                  </a:cubicBezTo>
                  <a:cubicBezTo>
                    <a:pt x="8" y="4"/>
                    <a:pt x="16" y="0"/>
                    <a:pt x="18" y="7"/>
                  </a:cubicBezTo>
                  <a:cubicBezTo>
                    <a:pt x="23" y="6"/>
                    <a:pt x="27" y="10"/>
                    <a:pt x="29" y="5"/>
                  </a:cubicBezTo>
                  <a:cubicBezTo>
                    <a:pt x="34" y="6"/>
                    <a:pt x="38" y="9"/>
                    <a:pt x="45" y="8"/>
                  </a:cubicBezTo>
                  <a:cubicBezTo>
                    <a:pt x="45" y="9"/>
                    <a:pt x="42" y="10"/>
                    <a:pt x="40" y="10"/>
                  </a:cubicBezTo>
                  <a:cubicBezTo>
                    <a:pt x="39" y="13"/>
                    <a:pt x="42" y="13"/>
                    <a:pt x="44" y="13"/>
                  </a:cubicBezTo>
                  <a:cubicBezTo>
                    <a:pt x="48" y="12"/>
                    <a:pt x="47" y="14"/>
                    <a:pt x="48" y="15"/>
                  </a:cubicBezTo>
                  <a:cubicBezTo>
                    <a:pt x="50" y="15"/>
                    <a:pt x="51" y="15"/>
                    <a:pt x="5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1" name="Freeform 244"/>
            <p:cNvSpPr>
              <a:spLocks/>
            </p:cNvSpPr>
            <p:nvPr/>
          </p:nvSpPr>
          <p:spPr bwMode="auto">
            <a:xfrm>
              <a:off x="4186" y="1883"/>
              <a:ext cx="40" cy="29"/>
            </a:xfrm>
            <a:custGeom>
              <a:avLst/>
              <a:gdLst>
                <a:gd name="T0" fmla="*/ 15 w 17"/>
                <a:gd name="T1" fmla="*/ 5 h 12"/>
                <a:gd name="T2" fmla="*/ 0 w 17"/>
                <a:gd name="T3" fmla="*/ 9 h 12"/>
                <a:gd name="T4" fmla="*/ 15 w 17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15" y="5"/>
                  </a:moveTo>
                  <a:cubicBezTo>
                    <a:pt x="17" y="10"/>
                    <a:pt x="6" y="9"/>
                    <a:pt x="0" y="9"/>
                  </a:cubicBezTo>
                  <a:cubicBezTo>
                    <a:pt x="1" y="0"/>
                    <a:pt x="12" y="12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2" name="Freeform 245"/>
            <p:cNvSpPr>
              <a:spLocks/>
            </p:cNvSpPr>
            <p:nvPr/>
          </p:nvSpPr>
          <p:spPr bwMode="auto">
            <a:xfrm>
              <a:off x="4229" y="1897"/>
              <a:ext cx="49" cy="29"/>
            </a:xfrm>
            <a:custGeom>
              <a:avLst/>
              <a:gdLst>
                <a:gd name="T0" fmla="*/ 21 w 21"/>
                <a:gd name="T1" fmla="*/ 0 h 12"/>
                <a:gd name="T2" fmla="*/ 0 w 21"/>
                <a:gd name="T3" fmla="*/ 12 h 12"/>
                <a:gd name="T4" fmla="*/ 21 w 2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1" y="0"/>
                  </a:moveTo>
                  <a:cubicBezTo>
                    <a:pt x="14" y="4"/>
                    <a:pt x="9" y="9"/>
                    <a:pt x="0" y="12"/>
                  </a:cubicBezTo>
                  <a:cubicBezTo>
                    <a:pt x="3" y="4"/>
                    <a:pt x="11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6" name="Freeform 246"/>
            <p:cNvSpPr>
              <a:spLocks/>
            </p:cNvSpPr>
            <p:nvPr/>
          </p:nvSpPr>
          <p:spPr bwMode="auto">
            <a:xfrm>
              <a:off x="4879" y="2025"/>
              <a:ext cx="17" cy="17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6 h 7"/>
                <a:gd name="T4" fmla="*/ 0 w 7"/>
                <a:gd name="T5" fmla="*/ 5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3"/>
                    <a:pt x="7" y="5"/>
                    <a:pt x="6" y="6"/>
                  </a:cubicBezTo>
                  <a:cubicBezTo>
                    <a:pt x="3" y="7"/>
                    <a:pt x="2" y="5"/>
                    <a:pt x="0" y="5"/>
                  </a:cubicBezTo>
                  <a:cubicBezTo>
                    <a:pt x="1" y="2"/>
                    <a:pt x="2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7" name="Freeform 247"/>
            <p:cNvSpPr>
              <a:spLocks/>
            </p:cNvSpPr>
            <p:nvPr/>
          </p:nvSpPr>
          <p:spPr bwMode="auto">
            <a:xfrm>
              <a:off x="4354" y="2353"/>
              <a:ext cx="50" cy="49"/>
            </a:xfrm>
            <a:custGeom>
              <a:avLst/>
              <a:gdLst>
                <a:gd name="T0" fmla="*/ 5 w 21"/>
                <a:gd name="T1" fmla="*/ 0 h 21"/>
                <a:gd name="T2" fmla="*/ 21 w 21"/>
                <a:gd name="T3" fmla="*/ 1 h 21"/>
                <a:gd name="T4" fmla="*/ 12 w 21"/>
                <a:gd name="T5" fmla="*/ 17 h 21"/>
                <a:gd name="T6" fmla="*/ 0 w 21"/>
                <a:gd name="T7" fmla="*/ 19 h 21"/>
                <a:gd name="T8" fmla="*/ 5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5" y="0"/>
                  </a:moveTo>
                  <a:cubicBezTo>
                    <a:pt x="9" y="5"/>
                    <a:pt x="15" y="4"/>
                    <a:pt x="21" y="1"/>
                  </a:cubicBezTo>
                  <a:cubicBezTo>
                    <a:pt x="21" y="9"/>
                    <a:pt x="13" y="10"/>
                    <a:pt x="12" y="17"/>
                  </a:cubicBezTo>
                  <a:cubicBezTo>
                    <a:pt x="7" y="12"/>
                    <a:pt x="7" y="21"/>
                    <a:pt x="0" y="19"/>
                  </a:cubicBezTo>
                  <a:cubicBezTo>
                    <a:pt x="1" y="14"/>
                    <a:pt x="1" y="5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8" name="Freeform 248"/>
            <p:cNvSpPr>
              <a:spLocks/>
            </p:cNvSpPr>
            <p:nvPr/>
          </p:nvSpPr>
          <p:spPr bwMode="auto">
            <a:xfrm>
              <a:off x="4562" y="2353"/>
              <a:ext cx="138" cy="102"/>
            </a:xfrm>
            <a:custGeom>
              <a:avLst/>
              <a:gdLst>
                <a:gd name="T0" fmla="*/ 53 w 58"/>
                <a:gd name="T1" fmla="*/ 0 h 43"/>
                <a:gd name="T2" fmla="*/ 52 w 58"/>
                <a:gd name="T3" fmla="*/ 4 h 43"/>
                <a:gd name="T4" fmla="*/ 58 w 58"/>
                <a:gd name="T5" fmla="*/ 3 h 43"/>
                <a:gd name="T6" fmla="*/ 41 w 58"/>
                <a:gd name="T7" fmla="*/ 21 h 43"/>
                <a:gd name="T8" fmla="*/ 0 w 58"/>
                <a:gd name="T9" fmla="*/ 34 h 43"/>
                <a:gd name="T10" fmla="*/ 53 w 58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3">
                  <a:moveTo>
                    <a:pt x="53" y="0"/>
                  </a:moveTo>
                  <a:cubicBezTo>
                    <a:pt x="53" y="2"/>
                    <a:pt x="52" y="2"/>
                    <a:pt x="52" y="4"/>
                  </a:cubicBezTo>
                  <a:cubicBezTo>
                    <a:pt x="53" y="7"/>
                    <a:pt x="55" y="2"/>
                    <a:pt x="58" y="3"/>
                  </a:cubicBezTo>
                  <a:cubicBezTo>
                    <a:pt x="56" y="12"/>
                    <a:pt x="41" y="12"/>
                    <a:pt x="41" y="21"/>
                  </a:cubicBezTo>
                  <a:cubicBezTo>
                    <a:pt x="23" y="21"/>
                    <a:pt x="18" y="43"/>
                    <a:pt x="0" y="34"/>
                  </a:cubicBezTo>
                  <a:cubicBezTo>
                    <a:pt x="15" y="20"/>
                    <a:pt x="37" y="13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9" name="Freeform 255"/>
            <p:cNvSpPr>
              <a:spLocks/>
            </p:cNvSpPr>
            <p:nvPr/>
          </p:nvSpPr>
          <p:spPr bwMode="auto">
            <a:xfrm>
              <a:off x="4070" y="2130"/>
              <a:ext cx="12" cy="23"/>
            </a:xfrm>
            <a:custGeom>
              <a:avLst/>
              <a:gdLst>
                <a:gd name="T0" fmla="*/ 4 w 5"/>
                <a:gd name="T1" fmla="*/ 0 h 10"/>
                <a:gd name="T2" fmla="*/ 2 w 5"/>
                <a:gd name="T3" fmla="*/ 5 h 10"/>
                <a:gd name="T4" fmla="*/ 1 w 5"/>
                <a:gd name="T5" fmla="*/ 10 h 10"/>
                <a:gd name="T6" fmla="*/ 0 w 5"/>
                <a:gd name="T7" fmla="*/ 7 h 10"/>
                <a:gd name="T8" fmla="*/ 4 w 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4" y="4"/>
                    <a:pt x="5" y="9"/>
                    <a:pt x="2" y="5"/>
                  </a:cubicBezTo>
                  <a:cubicBezTo>
                    <a:pt x="2" y="7"/>
                    <a:pt x="3" y="10"/>
                    <a:pt x="1" y="10"/>
                  </a:cubicBezTo>
                  <a:cubicBezTo>
                    <a:pt x="1" y="9"/>
                    <a:pt x="1" y="8"/>
                    <a:pt x="0" y="7"/>
                  </a:cubicBezTo>
                  <a:cubicBezTo>
                    <a:pt x="2" y="5"/>
                    <a:pt x="3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0" name="Freeform 256"/>
            <p:cNvSpPr>
              <a:spLocks/>
            </p:cNvSpPr>
            <p:nvPr/>
          </p:nvSpPr>
          <p:spPr bwMode="auto">
            <a:xfrm>
              <a:off x="4222" y="1765"/>
              <a:ext cx="23" cy="2"/>
            </a:xfrm>
            <a:custGeom>
              <a:avLst/>
              <a:gdLst>
                <a:gd name="T0" fmla="*/ 0 w 10"/>
                <a:gd name="T1" fmla="*/ 0 h 1"/>
                <a:gd name="T2" fmla="*/ 10 w 10"/>
                <a:gd name="T3" fmla="*/ 0 h 1"/>
                <a:gd name="T4" fmla="*/ 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9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89" name="Group 9"/>
          <p:cNvGrpSpPr>
            <a:grpSpLocks noChangeAspect="1"/>
          </p:cNvGrpSpPr>
          <p:nvPr userDrawn="1"/>
        </p:nvGrpSpPr>
        <p:grpSpPr bwMode="auto">
          <a:xfrm>
            <a:off x="1284915" y="1704274"/>
            <a:ext cx="304195" cy="994167"/>
            <a:chOff x="2536" y="0"/>
            <a:chExt cx="690" cy="3242"/>
          </a:xfrm>
          <a:solidFill>
            <a:schemeClr val="accent5"/>
          </a:solidFill>
        </p:grpSpPr>
        <p:sp>
          <p:nvSpPr>
            <p:cNvPr id="390" name="Freeform 10"/>
            <p:cNvSpPr>
              <a:spLocks/>
            </p:cNvSpPr>
            <p:nvPr userDrawn="1"/>
          </p:nvSpPr>
          <p:spPr bwMode="auto">
            <a:xfrm>
              <a:off x="2536" y="0"/>
              <a:ext cx="346" cy="3242"/>
            </a:xfrm>
            <a:custGeom>
              <a:avLst/>
              <a:gdLst>
                <a:gd name="T0" fmla="*/ 346 w 346"/>
                <a:gd name="T1" fmla="*/ 0 h 3242"/>
                <a:gd name="T2" fmla="*/ 346 w 346"/>
                <a:gd name="T3" fmla="*/ 3242 h 3242"/>
                <a:gd name="T4" fmla="*/ 0 w 346"/>
                <a:gd name="T5" fmla="*/ 2551 h 3242"/>
                <a:gd name="T6" fmla="*/ 173 w 346"/>
                <a:gd name="T7" fmla="*/ 1275 h 3242"/>
                <a:gd name="T8" fmla="*/ 346 w 346"/>
                <a:gd name="T9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242">
                  <a:moveTo>
                    <a:pt x="346" y="0"/>
                  </a:moveTo>
                  <a:lnTo>
                    <a:pt x="346" y="3242"/>
                  </a:lnTo>
                  <a:lnTo>
                    <a:pt x="0" y="2551"/>
                  </a:lnTo>
                  <a:lnTo>
                    <a:pt x="173" y="127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8CC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1"/>
            <p:cNvSpPr>
              <a:spLocks/>
            </p:cNvSpPr>
            <p:nvPr userDrawn="1"/>
          </p:nvSpPr>
          <p:spPr bwMode="auto">
            <a:xfrm>
              <a:off x="2882" y="0"/>
              <a:ext cx="344" cy="3242"/>
            </a:xfrm>
            <a:custGeom>
              <a:avLst/>
              <a:gdLst>
                <a:gd name="T0" fmla="*/ 344 w 344"/>
                <a:gd name="T1" fmla="*/ 2551 h 3242"/>
                <a:gd name="T2" fmla="*/ 0 w 344"/>
                <a:gd name="T3" fmla="*/ 3242 h 3242"/>
                <a:gd name="T4" fmla="*/ 0 w 344"/>
                <a:gd name="T5" fmla="*/ 0 h 3242"/>
                <a:gd name="T6" fmla="*/ 171 w 344"/>
                <a:gd name="T7" fmla="*/ 1275 h 3242"/>
                <a:gd name="T8" fmla="*/ 344 w 344"/>
                <a:gd name="T9" fmla="*/ 2551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242">
                  <a:moveTo>
                    <a:pt x="344" y="2551"/>
                  </a:moveTo>
                  <a:lnTo>
                    <a:pt x="0" y="3242"/>
                  </a:lnTo>
                  <a:lnTo>
                    <a:pt x="0" y="0"/>
                  </a:lnTo>
                  <a:lnTo>
                    <a:pt x="171" y="1275"/>
                  </a:lnTo>
                  <a:lnTo>
                    <a:pt x="344" y="25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2" name="Group 9"/>
          <p:cNvGrpSpPr>
            <a:grpSpLocks noChangeAspect="1"/>
          </p:cNvGrpSpPr>
          <p:nvPr userDrawn="1"/>
        </p:nvGrpSpPr>
        <p:grpSpPr bwMode="auto">
          <a:xfrm>
            <a:off x="4612699" y="1424733"/>
            <a:ext cx="435272" cy="1422548"/>
            <a:chOff x="2536" y="0"/>
            <a:chExt cx="690" cy="3242"/>
          </a:xfrm>
          <a:solidFill>
            <a:schemeClr val="accent6"/>
          </a:solidFill>
        </p:grpSpPr>
        <p:sp>
          <p:nvSpPr>
            <p:cNvPr id="393" name="Freeform 10"/>
            <p:cNvSpPr>
              <a:spLocks/>
            </p:cNvSpPr>
            <p:nvPr userDrawn="1"/>
          </p:nvSpPr>
          <p:spPr bwMode="auto">
            <a:xfrm>
              <a:off x="2536" y="0"/>
              <a:ext cx="346" cy="3242"/>
            </a:xfrm>
            <a:custGeom>
              <a:avLst/>
              <a:gdLst>
                <a:gd name="T0" fmla="*/ 346 w 346"/>
                <a:gd name="T1" fmla="*/ 0 h 3242"/>
                <a:gd name="T2" fmla="*/ 346 w 346"/>
                <a:gd name="T3" fmla="*/ 3242 h 3242"/>
                <a:gd name="T4" fmla="*/ 0 w 346"/>
                <a:gd name="T5" fmla="*/ 2551 h 3242"/>
                <a:gd name="T6" fmla="*/ 173 w 346"/>
                <a:gd name="T7" fmla="*/ 1275 h 3242"/>
                <a:gd name="T8" fmla="*/ 346 w 346"/>
                <a:gd name="T9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242">
                  <a:moveTo>
                    <a:pt x="346" y="0"/>
                  </a:moveTo>
                  <a:lnTo>
                    <a:pt x="346" y="3242"/>
                  </a:lnTo>
                  <a:lnTo>
                    <a:pt x="0" y="2551"/>
                  </a:lnTo>
                  <a:lnTo>
                    <a:pt x="173" y="127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568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1"/>
            <p:cNvSpPr>
              <a:spLocks/>
            </p:cNvSpPr>
            <p:nvPr userDrawn="1"/>
          </p:nvSpPr>
          <p:spPr bwMode="auto">
            <a:xfrm>
              <a:off x="2882" y="0"/>
              <a:ext cx="344" cy="3242"/>
            </a:xfrm>
            <a:custGeom>
              <a:avLst/>
              <a:gdLst>
                <a:gd name="T0" fmla="*/ 344 w 344"/>
                <a:gd name="T1" fmla="*/ 2551 h 3242"/>
                <a:gd name="T2" fmla="*/ 0 w 344"/>
                <a:gd name="T3" fmla="*/ 3242 h 3242"/>
                <a:gd name="T4" fmla="*/ 0 w 344"/>
                <a:gd name="T5" fmla="*/ 0 h 3242"/>
                <a:gd name="T6" fmla="*/ 171 w 344"/>
                <a:gd name="T7" fmla="*/ 1275 h 3242"/>
                <a:gd name="T8" fmla="*/ 344 w 344"/>
                <a:gd name="T9" fmla="*/ 2551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242">
                  <a:moveTo>
                    <a:pt x="344" y="2551"/>
                  </a:moveTo>
                  <a:lnTo>
                    <a:pt x="0" y="3242"/>
                  </a:lnTo>
                  <a:lnTo>
                    <a:pt x="0" y="0"/>
                  </a:lnTo>
                  <a:lnTo>
                    <a:pt x="171" y="1275"/>
                  </a:lnTo>
                  <a:lnTo>
                    <a:pt x="344" y="2551"/>
                  </a:lnTo>
                  <a:close/>
                </a:path>
              </a:pathLst>
            </a:custGeom>
            <a:solidFill>
              <a:srgbClr val="3F6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5" name="Group 9"/>
          <p:cNvGrpSpPr>
            <a:grpSpLocks noChangeAspect="1"/>
          </p:cNvGrpSpPr>
          <p:nvPr userDrawn="1"/>
        </p:nvGrpSpPr>
        <p:grpSpPr bwMode="auto">
          <a:xfrm>
            <a:off x="3544070" y="2900768"/>
            <a:ext cx="205244" cy="670772"/>
            <a:chOff x="2536" y="0"/>
            <a:chExt cx="690" cy="3242"/>
          </a:xfrm>
          <a:solidFill>
            <a:schemeClr val="accent1">
              <a:lumMod val="75000"/>
            </a:schemeClr>
          </a:solidFill>
        </p:grpSpPr>
        <p:sp>
          <p:nvSpPr>
            <p:cNvPr id="396" name="Freeform 10"/>
            <p:cNvSpPr>
              <a:spLocks/>
            </p:cNvSpPr>
            <p:nvPr userDrawn="1"/>
          </p:nvSpPr>
          <p:spPr bwMode="auto">
            <a:xfrm>
              <a:off x="2536" y="0"/>
              <a:ext cx="346" cy="3242"/>
            </a:xfrm>
            <a:custGeom>
              <a:avLst/>
              <a:gdLst>
                <a:gd name="T0" fmla="*/ 346 w 346"/>
                <a:gd name="T1" fmla="*/ 0 h 3242"/>
                <a:gd name="T2" fmla="*/ 346 w 346"/>
                <a:gd name="T3" fmla="*/ 3242 h 3242"/>
                <a:gd name="T4" fmla="*/ 0 w 346"/>
                <a:gd name="T5" fmla="*/ 2551 h 3242"/>
                <a:gd name="T6" fmla="*/ 173 w 346"/>
                <a:gd name="T7" fmla="*/ 1275 h 3242"/>
                <a:gd name="T8" fmla="*/ 346 w 346"/>
                <a:gd name="T9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242">
                  <a:moveTo>
                    <a:pt x="346" y="0"/>
                  </a:moveTo>
                  <a:lnTo>
                    <a:pt x="346" y="3242"/>
                  </a:lnTo>
                  <a:lnTo>
                    <a:pt x="0" y="2551"/>
                  </a:lnTo>
                  <a:lnTo>
                    <a:pt x="173" y="127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1"/>
            <p:cNvSpPr>
              <a:spLocks/>
            </p:cNvSpPr>
            <p:nvPr userDrawn="1"/>
          </p:nvSpPr>
          <p:spPr bwMode="auto">
            <a:xfrm>
              <a:off x="2882" y="0"/>
              <a:ext cx="344" cy="3242"/>
            </a:xfrm>
            <a:custGeom>
              <a:avLst/>
              <a:gdLst>
                <a:gd name="T0" fmla="*/ 344 w 344"/>
                <a:gd name="T1" fmla="*/ 2551 h 3242"/>
                <a:gd name="T2" fmla="*/ 0 w 344"/>
                <a:gd name="T3" fmla="*/ 3242 h 3242"/>
                <a:gd name="T4" fmla="*/ 0 w 344"/>
                <a:gd name="T5" fmla="*/ 0 h 3242"/>
                <a:gd name="T6" fmla="*/ 171 w 344"/>
                <a:gd name="T7" fmla="*/ 1275 h 3242"/>
                <a:gd name="T8" fmla="*/ 344 w 344"/>
                <a:gd name="T9" fmla="*/ 2551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242">
                  <a:moveTo>
                    <a:pt x="344" y="2551"/>
                  </a:moveTo>
                  <a:lnTo>
                    <a:pt x="0" y="3242"/>
                  </a:lnTo>
                  <a:lnTo>
                    <a:pt x="0" y="0"/>
                  </a:lnTo>
                  <a:lnTo>
                    <a:pt x="171" y="1275"/>
                  </a:lnTo>
                  <a:lnTo>
                    <a:pt x="344" y="255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8" name="Group 397"/>
          <p:cNvGrpSpPr/>
          <p:nvPr userDrawn="1"/>
        </p:nvGrpSpPr>
        <p:grpSpPr>
          <a:xfrm>
            <a:off x="6729766" y="2639479"/>
            <a:ext cx="199621" cy="544591"/>
            <a:chOff x="683568" y="2892859"/>
            <a:chExt cx="432048" cy="1178677"/>
          </a:xfrm>
        </p:grpSpPr>
        <p:sp>
          <p:nvSpPr>
            <p:cNvPr id="399" name="Rounded Rectangle 398"/>
            <p:cNvSpPr/>
            <p:nvPr userDrawn="1"/>
          </p:nvSpPr>
          <p:spPr>
            <a:xfrm>
              <a:off x="683568" y="4005855"/>
              <a:ext cx="432048" cy="65681"/>
            </a:xfrm>
            <a:prstGeom prst="round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ounded Rectangle 399"/>
            <p:cNvSpPr/>
            <p:nvPr userDrawn="1"/>
          </p:nvSpPr>
          <p:spPr>
            <a:xfrm>
              <a:off x="683568" y="3882187"/>
              <a:ext cx="432048" cy="65681"/>
            </a:xfrm>
            <a:prstGeom prst="round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ounded Rectangle 400"/>
            <p:cNvSpPr/>
            <p:nvPr userDrawn="1"/>
          </p:nvSpPr>
          <p:spPr>
            <a:xfrm>
              <a:off x="683568" y="3758521"/>
              <a:ext cx="432048" cy="65681"/>
            </a:xfrm>
            <a:prstGeom prst="round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ounded Rectangle 401"/>
            <p:cNvSpPr/>
            <p:nvPr userDrawn="1"/>
          </p:nvSpPr>
          <p:spPr>
            <a:xfrm>
              <a:off x="683568" y="3634855"/>
              <a:ext cx="432048" cy="65681"/>
            </a:xfrm>
            <a:prstGeom prst="round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ounded Rectangle 402"/>
            <p:cNvSpPr/>
            <p:nvPr userDrawn="1"/>
          </p:nvSpPr>
          <p:spPr>
            <a:xfrm>
              <a:off x="683568" y="3511189"/>
              <a:ext cx="432048" cy="65681"/>
            </a:xfrm>
            <a:prstGeom prst="round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ounded Rectangle 403"/>
            <p:cNvSpPr/>
            <p:nvPr userDrawn="1"/>
          </p:nvSpPr>
          <p:spPr>
            <a:xfrm>
              <a:off x="683568" y="3387523"/>
              <a:ext cx="432048" cy="65681"/>
            </a:xfrm>
            <a:prstGeom prst="round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ounded Rectangle 404"/>
            <p:cNvSpPr/>
            <p:nvPr userDrawn="1"/>
          </p:nvSpPr>
          <p:spPr>
            <a:xfrm>
              <a:off x="683568" y="3263857"/>
              <a:ext cx="432048" cy="65681"/>
            </a:xfrm>
            <a:prstGeom prst="round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ounded Rectangle 405"/>
            <p:cNvSpPr/>
            <p:nvPr userDrawn="1"/>
          </p:nvSpPr>
          <p:spPr>
            <a:xfrm>
              <a:off x="683568" y="3140191"/>
              <a:ext cx="432048" cy="65681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ounded Rectangle 406"/>
            <p:cNvSpPr/>
            <p:nvPr userDrawn="1"/>
          </p:nvSpPr>
          <p:spPr>
            <a:xfrm>
              <a:off x="683568" y="3016525"/>
              <a:ext cx="432048" cy="65681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ounded Rectangle 407"/>
            <p:cNvSpPr/>
            <p:nvPr userDrawn="1"/>
          </p:nvSpPr>
          <p:spPr>
            <a:xfrm>
              <a:off x="683568" y="2892859"/>
              <a:ext cx="432048" cy="65681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6825687" y="2788453"/>
            <a:ext cx="941915" cy="546348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CA" dirty="0"/>
              <a:t>69%</a:t>
            </a:r>
            <a:endParaRPr lang="en-US" dirty="0"/>
          </a:p>
        </p:txBody>
      </p:sp>
      <p:sp>
        <p:nvSpPr>
          <p:cNvPr id="410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6801830" y="3653156"/>
            <a:ext cx="941915" cy="546348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CA" dirty="0"/>
              <a:t>32%</a:t>
            </a:r>
            <a:endParaRPr lang="en-US" dirty="0"/>
          </a:p>
        </p:txBody>
      </p:sp>
      <p:grpSp>
        <p:nvGrpSpPr>
          <p:cNvPr id="411" name="Group 410"/>
          <p:cNvGrpSpPr/>
          <p:nvPr userDrawn="1"/>
        </p:nvGrpSpPr>
        <p:grpSpPr>
          <a:xfrm>
            <a:off x="6723404" y="3516364"/>
            <a:ext cx="199621" cy="544591"/>
            <a:chOff x="714531" y="2759312"/>
            <a:chExt cx="199621" cy="544591"/>
          </a:xfrm>
        </p:grpSpPr>
        <p:sp>
          <p:nvSpPr>
            <p:cNvPr id="412" name="Rounded Rectangle 411"/>
            <p:cNvSpPr/>
            <p:nvPr userDrawn="1"/>
          </p:nvSpPr>
          <p:spPr>
            <a:xfrm>
              <a:off x="714531" y="3273556"/>
              <a:ext cx="199621" cy="3034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ounded Rectangle 412"/>
            <p:cNvSpPr/>
            <p:nvPr userDrawn="1"/>
          </p:nvSpPr>
          <p:spPr>
            <a:xfrm>
              <a:off x="714531" y="3216417"/>
              <a:ext cx="199621" cy="3034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ounded Rectangle 413"/>
            <p:cNvSpPr/>
            <p:nvPr userDrawn="1"/>
          </p:nvSpPr>
          <p:spPr>
            <a:xfrm>
              <a:off x="714531" y="3159279"/>
              <a:ext cx="199621" cy="3034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ounded Rectangle 414"/>
            <p:cNvSpPr/>
            <p:nvPr userDrawn="1"/>
          </p:nvSpPr>
          <p:spPr>
            <a:xfrm>
              <a:off x="714531" y="3102141"/>
              <a:ext cx="199621" cy="30347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ounded Rectangle 415"/>
            <p:cNvSpPr/>
            <p:nvPr userDrawn="1"/>
          </p:nvSpPr>
          <p:spPr>
            <a:xfrm>
              <a:off x="714531" y="3045003"/>
              <a:ext cx="199621" cy="30347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ounded Rectangle 416"/>
            <p:cNvSpPr/>
            <p:nvPr userDrawn="1"/>
          </p:nvSpPr>
          <p:spPr>
            <a:xfrm>
              <a:off x="714531" y="2987865"/>
              <a:ext cx="199621" cy="30347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ounded Rectangle 417"/>
            <p:cNvSpPr/>
            <p:nvPr userDrawn="1"/>
          </p:nvSpPr>
          <p:spPr>
            <a:xfrm>
              <a:off x="714531" y="2930726"/>
              <a:ext cx="199621" cy="30347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ounded Rectangle 418"/>
            <p:cNvSpPr/>
            <p:nvPr userDrawn="1"/>
          </p:nvSpPr>
          <p:spPr>
            <a:xfrm>
              <a:off x="714531" y="2873588"/>
              <a:ext cx="199621" cy="30347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ounded Rectangle 419"/>
            <p:cNvSpPr/>
            <p:nvPr userDrawn="1"/>
          </p:nvSpPr>
          <p:spPr>
            <a:xfrm>
              <a:off x="714531" y="2816450"/>
              <a:ext cx="199621" cy="30347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ounded Rectangle 420"/>
            <p:cNvSpPr/>
            <p:nvPr userDrawn="1"/>
          </p:nvSpPr>
          <p:spPr>
            <a:xfrm>
              <a:off x="714531" y="2759312"/>
              <a:ext cx="199621" cy="30347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2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6808192" y="1924293"/>
            <a:ext cx="941915" cy="546348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fr-CA" dirty="0"/>
              <a:t>90%</a:t>
            </a:r>
            <a:endParaRPr lang="en-US" dirty="0"/>
          </a:p>
        </p:txBody>
      </p:sp>
      <p:grpSp>
        <p:nvGrpSpPr>
          <p:cNvPr id="423" name="Group 422"/>
          <p:cNvGrpSpPr/>
          <p:nvPr userDrawn="1"/>
        </p:nvGrpSpPr>
        <p:grpSpPr>
          <a:xfrm>
            <a:off x="6729766" y="1787501"/>
            <a:ext cx="199621" cy="544591"/>
            <a:chOff x="1403648" y="3702255"/>
            <a:chExt cx="299766" cy="817797"/>
          </a:xfrm>
        </p:grpSpPr>
        <p:sp>
          <p:nvSpPr>
            <p:cNvPr id="424" name="Rounded Rectangle 423"/>
            <p:cNvSpPr/>
            <p:nvPr userDrawn="1"/>
          </p:nvSpPr>
          <p:spPr>
            <a:xfrm>
              <a:off x="1403648" y="4474481"/>
              <a:ext cx="299766" cy="45571"/>
            </a:xfrm>
            <a:prstGeom prst="roundRect">
              <a:avLst/>
            </a:prstGeom>
            <a:solidFill>
              <a:srgbClr val="5686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ounded Rectangle 424"/>
            <p:cNvSpPr/>
            <p:nvPr userDrawn="1"/>
          </p:nvSpPr>
          <p:spPr>
            <a:xfrm>
              <a:off x="1403648" y="4388677"/>
              <a:ext cx="299766" cy="45571"/>
            </a:xfrm>
            <a:prstGeom prst="roundRect">
              <a:avLst/>
            </a:prstGeom>
            <a:solidFill>
              <a:srgbClr val="5686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ounded Rectangle 425"/>
            <p:cNvSpPr/>
            <p:nvPr userDrawn="1"/>
          </p:nvSpPr>
          <p:spPr>
            <a:xfrm>
              <a:off x="1403648" y="4302874"/>
              <a:ext cx="299766" cy="45571"/>
            </a:xfrm>
            <a:prstGeom prst="roundRect">
              <a:avLst/>
            </a:prstGeom>
            <a:solidFill>
              <a:srgbClr val="5686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ounded Rectangle 426"/>
            <p:cNvSpPr/>
            <p:nvPr userDrawn="1"/>
          </p:nvSpPr>
          <p:spPr>
            <a:xfrm>
              <a:off x="1403648" y="4217071"/>
              <a:ext cx="299766" cy="45571"/>
            </a:xfrm>
            <a:prstGeom prst="roundRect">
              <a:avLst/>
            </a:prstGeom>
            <a:solidFill>
              <a:srgbClr val="5686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ounded Rectangle 427"/>
            <p:cNvSpPr/>
            <p:nvPr userDrawn="1"/>
          </p:nvSpPr>
          <p:spPr>
            <a:xfrm>
              <a:off x="1403648" y="4131269"/>
              <a:ext cx="299766" cy="45571"/>
            </a:xfrm>
            <a:prstGeom prst="roundRect">
              <a:avLst/>
            </a:prstGeom>
            <a:solidFill>
              <a:srgbClr val="5686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ounded Rectangle 428"/>
            <p:cNvSpPr/>
            <p:nvPr userDrawn="1"/>
          </p:nvSpPr>
          <p:spPr>
            <a:xfrm>
              <a:off x="1403648" y="4045466"/>
              <a:ext cx="299766" cy="45571"/>
            </a:xfrm>
            <a:prstGeom prst="roundRect">
              <a:avLst/>
            </a:prstGeom>
            <a:solidFill>
              <a:srgbClr val="5686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ounded Rectangle 429"/>
            <p:cNvSpPr/>
            <p:nvPr userDrawn="1"/>
          </p:nvSpPr>
          <p:spPr>
            <a:xfrm>
              <a:off x="1403648" y="3959663"/>
              <a:ext cx="299766" cy="45571"/>
            </a:xfrm>
            <a:prstGeom prst="roundRect">
              <a:avLst/>
            </a:prstGeom>
            <a:solidFill>
              <a:srgbClr val="5686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ounded Rectangle 430"/>
            <p:cNvSpPr/>
            <p:nvPr userDrawn="1"/>
          </p:nvSpPr>
          <p:spPr>
            <a:xfrm>
              <a:off x="1403648" y="3873860"/>
              <a:ext cx="299766" cy="45571"/>
            </a:xfrm>
            <a:prstGeom prst="roundRect">
              <a:avLst/>
            </a:prstGeom>
            <a:solidFill>
              <a:srgbClr val="5686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ounded Rectangle 431"/>
            <p:cNvSpPr/>
            <p:nvPr userDrawn="1"/>
          </p:nvSpPr>
          <p:spPr>
            <a:xfrm>
              <a:off x="1403648" y="3788058"/>
              <a:ext cx="299766" cy="45571"/>
            </a:xfrm>
            <a:prstGeom prst="roundRect">
              <a:avLst/>
            </a:prstGeom>
            <a:solidFill>
              <a:srgbClr val="56864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ounded Rectangle 432"/>
            <p:cNvSpPr/>
            <p:nvPr userDrawn="1"/>
          </p:nvSpPr>
          <p:spPr>
            <a:xfrm>
              <a:off x="1403648" y="3702255"/>
              <a:ext cx="299766" cy="45571"/>
            </a:xfrm>
            <a:prstGeom prst="round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755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D3D36-3CC3-4003-B8DA-A595DA3D2B12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8E4E4-98C7-404B-BE7A-B9FEB3285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7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3" r:id="rId3"/>
    <p:sldLayoutId id="2147483662" r:id="rId4"/>
    <p:sldLayoutId id="2147483660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  <p:sldLayoutId id="2147483670" r:id="rId12"/>
    <p:sldLayoutId id="214748369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52" r:id="rId33"/>
    <p:sldLayoutId id="2147483653" r:id="rId34"/>
    <p:sldLayoutId id="2147483654" r:id="rId35"/>
    <p:sldLayoutId id="2147483655" r:id="rId36"/>
    <p:sldLayoutId id="2147483656" r:id="rId37"/>
    <p:sldLayoutId id="2147483657" r:id="rId38"/>
    <p:sldLayoutId id="2147483658" r:id="rId39"/>
    <p:sldLayoutId id="2147483659" r:id="rId4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cen.kr/tanso/intro.gree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68C44E-AFAB-DAAA-E456-E9BEE5561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3853" y="1221226"/>
            <a:ext cx="3645024" cy="941363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250" b="1" dirty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</a:t>
            </a:r>
            <a:r>
              <a:rPr lang="en-US" altLang="ko-KR" sz="2250" b="1" dirty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 </a:t>
            </a:r>
            <a:r>
              <a:rPr lang="ko-KR" altLang="en-US" sz="2250" b="1" dirty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커뮤니티 플랫폼</a:t>
            </a:r>
            <a:endParaRPr lang="en-US" sz="30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DC1B32C-1367-6D62-0FD6-1AD637016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8275" y="4313495"/>
            <a:ext cx="837930" cy="20027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1125" b="1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TEAM</a:t>
            </a:r>
            <a:r>
              <a:rPr lang="en-US" sz="1125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 2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3B9561E-99A8-EFAC-C63F-7F150718B9B2}"/>
              </a:ext>
            </a:extLst>
          </p:cNvPr>
          <p:cNvSpPr txBox="1">
            <a:spLocks/>
          </p:cNvSpPr>
          <p:nvPr/>
        </p:nvSpPr>
        <p:spPr>
          <a:xfrm>
            <a:off x="6408275" y="4511564"/>
            <a:ext cx="2324084" cy="2060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750" spc="-113" dirty="0" err="1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곽별이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김민규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| </a:t>
            </a:r>
            <a:r>
              <a:rPr lang="ko-KR" altLang="en-US" sz="750" spc="-113" dirty="0" err="1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김연진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김지수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상호형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이기현 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이주호 </a:t>
            </a:r>
            <a:endParaRPr lang="en-US" sz="750" spc="-113" dirty="0">
              <a:solidFill>
                <a:srgbClr val="224A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40511-3B5C-6C1D-153F-E28778839B8E}"/>
              </a:ext>
            </a:extLst>
          </p:cNvPr>
          <p:cNvGrpSpPr/>
          <p:nvPr/>
        </p:nvGrpSpPr>
        <p:grpSpPr>
          <a:xfrm>
            <a:off x="0" y="0"/>
            <a:ext cx="3945539" cy="5143500"/>
            <a:chOff x="0" y="0"/>
            <a:chExt cx="3959767" cy="51435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33405F7-82E6-C5A3-6FD7-01D76391C3AA}"/>
                </a:ext>
              </a:extLst>
            </p:cNvPr>
            <p:cNvSpPr/>
            <p:nvPr/>
          </p:nvSpPr>
          <p:spPr>
            <a:xfrm>
              <a:off x="0" y="0"/>
              <a:ext cx="3779912" cy="5143500"/>
            </a:xfrm>
            <a:prstGeom prst="rect">
              <a:avLst/>
            </a:prstGeom>
            <a:solidFill>
              <a:srgbClr val="E4EF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0DA9EE6-A3CE-5FE8-0B69-2474EB43750E}"/>
                </a:ext>
              </a:extLst>
            </p:cNvPr>
            <p:cNvSpPr/>
            <p:nvPr/>
          </p:nvSpPr>
          <p:spPr>
            <a:xfrm>
              <a:off x="1835697" y="0"/>
              <a:ext cx="1944216" cy="5143500"/>
            </a:xfrm>
            <a:prstGeom prst="rect">
              <a:avLst/>
            </a:prstGeom>
            <a:gradFill flip="none" rotWithShape="1">
              <a:gsLst>
                <a:gs pos="0">
                  <a:srgbClr val="224A40"/>
                </a:gs>
                <a:gs pos="50000">
                  <a:schemeClr val="accent5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07F1066-7F02-8DC4-CBA4-3918A9DD53D8}"/>
                </a:ext>
              </a:extLst>
            </p:cNvPr>
            <p:cNvSpPr/>
            <p:nvPr/>
          </p:nvSpPr>
          <p:spPr>
            <a:xfrm>
              <a:off x="1" y="1851670"/>
              <a:ext cx="1835695" cy="3291830"/>
            </a:xfrm>
            <a:prstGeom prst="rect">
              <a:avLst/>
            </a:prstGeom>
            <a:solidFill>
              <a:srgbClr val="C1D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D3CFD9-815E-98D7-773A-F58DD75857AA}"/>
                </a:ext>
              </a:extLst>
            </p:cNvPr>
            <p:cNvSpPr/>
            <p:nvPr/>
          </p:nvSpPr>
          <p:spPr>
            <a:xfrm rot="16200000">
              <a:off x="89756" y="1545890"/>
              <a:ext cx="1944216" cy="2123728"/>
            </a:xfrm>
            <a:prstGeom prst="rect">
              <a:avLst/>
            </a:prstGeom>
            <a:gradFill flip="none" rotWithShape="1">
              <a:gsLst>
                <a:gs pos="0">
                  <a:srgbClr val="224A40"/>
                </a:gs>
                <a:gs pos="100000">
                  <a:srgbClr val="A7BDA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순서도: 지연 9">
              <a:extLst>
                <a:ext uri="{FF2B5EF4-FFF2-40B4-BE49-F238E27FC236}">
                  <a16:creationId xmlns:a16="http://schemas.microsoft.com/office/drawing/2014/main" id="{F73F3AAB-270A-3D39-F69E-AC4C1757B20D}"/>
                </a:ext>
              </a:extLst>
            </p:cNvPr>
            <p:cNvSpPr/>
            <p:nvPr/>
          </p:nvSpPr>
          <p:spPr>
            <a:xfrm>
              <a:off x="2123728" y="1635646"/>
              <a:ext cx="1656184" cy="1944216"/>
            </a:xfrm>
            <a:prstGeom prst="flowChartDelay">
              <a:avLst/>
            </a:prstGeom>
            <a:gradFill flip="none" rotWithShape="1">
              <a:gsLst>
                <a:gs pos="0">
                  <a:srgbClr val="A6BCA7"/>
                </a:gs>
                <a:gs pos="100000">
                  <a:srgbClr val="D8E8D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4D56E1-5A8C-6533-20F4-44A2DBB84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142" y="2318026"/>
              <a:ext cx="990487" cy="99048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34ABEB-5C2B-3C86-EA2B-872770C68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951" y="274566"/>
              <a:ext cx="1100731" cy="11007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6E45D76-A468-9C98-38B9-755911F63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59605"/>
            <a:stretch/>
          </p:blipFill>
          <p:spPr>
            <a:xfrm>
              <a:off x="2123727" y="1888013"/>
              <a:ext cx="1359473" cy="54915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0014262-79E7-1540-2984-C9A78392C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314" y="1867361"/>
              <a:ext cx="344357" cy="34435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631695A-9AF4-1ABC-B237-23DB7277D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19" y="200728"/>
              <a:ext cx="1248408" cy="124840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573433-A68D-21F9-ED76-E1E3F4A6B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637"/>
            <a:stretch/>
          </p:blipFill>
          <p:spPr>
            <a:xfrm>
              <a:off x="1646868" y="3751577"/>
              <a:ext cx="2312899" cy="139192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D6049DD-ED31-4408-474A-FC5F90D65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066" y="3938247"/>
              <a:ext cx="575519" cy="57551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D22DD1E-6820-3FF0-7296-F65234928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63" y="2111201"/>
              <a:ext cx="1100169" cy="110016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717707F-5231-9189-EDFD-8C2CA587F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063" y="4037987"/>
              <a:ext cx="848903" cy="84890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E43B08C-B63C-6255-3B07-89A3A368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79" y="2821637"/>
              <a:ext cx="779466" cy="77946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BA9D93-3C02-69BC-5DFF-5F0C9C7E0D2C}"/>
              </a:ext>
            </a:extLst>
          </p:cNvPr>
          <p:cNvGrpSpPr/>
          <p:nvPr/>
        </p:nvGrpSpPr>
        <p:grpSpPr>
          <a:xfrm>
            <a:off x="4083853" y="2079623"/>
            <a:ext cx="3120355" cy="976021"/>
            <a:chOff x="2711778" y="1707654"/>
            <a:chExt cx="4160473" cy="1301361"/>
          </a:xfrm>
        </p:grpSpPr>
        <p:sp>
          <p:nvSpPr>
            <p:cNvPr id="24" name="Google Shape;1609;p3">
              <a:extLst>
                <a:ext uri="{FF2B5EF4-FFF2-40B4-BE49-F238E27FC236}">
                  <a16:creationId xmlns:a16="http://schemas.microsoft.com/office/drawing/2014/main" id="{A5BA24AA-3361-34AA-1F78-ADE809E0E4FC}"/>
                </a:ext>
              </a:extLst>
            </p:cNvPr>
            <p:cNvSpPr txBox="1"/>
            <p:nvPr/>
          </p:nvSpPr>
          <p:spPr>
            <a:xfrm>
              <a:off x="2711778" y="1928895"/>
              <a:ext cx="3427570" cy="1080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buClr>
                  <a:srgbClr val="224A40"/>
                </a:buClr>
                <a:buSzPts val="5000"/>
              </a:pPr>
              <a:r>
                <a:rPr lang="en-US" sz="3750" b="1" dirty="0" err="1">
                  <a:solidFill>
                    <a:srgbClr val="224A4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BBANG끗</a:t>
              </a:r>
              <a:endParaRPr sz="3750" b="1" dirty="0">
                <a:solidFill>
                  <a:srgbClr val="224A4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25" name="Google Shape;1610;p3">
              <a:extLst>
                <a:ext uri="{FF2B5EF4-FFF2-40B4-BE49-F238E27FC236}">
                  <a16:creationId xmlns:a16="http://schemas.microsoft.com/office/drawing/2014/main" id="{A91A02E8-B211-208A-974E-04DF28EA175F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110950" y="1707654"/>
              <a:ext cx="761301" cy="761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1608;p3">
            <a:extLst>
              <a:ext uri="{FF2B5EF4-FFF2-40B4-BE49-F238E27FC236}">
                <a16:creationId xmlns:a16="http://schemas.microsoft.com/office/drawing/2014/main" id="{035EB392-4BD0-1EFA-41E9-4E197B9093F0}"/>
              </a:ext>
            </a:extLst>
          </p:cNvPr>
          <p:cNvSpPr/>
          <p:nvPr/>
        </p:nvSpPr>
        <p:spPr>
          <a:xfrm>
            <a:off x="4083852" y="2981159"/>
            <a:ext cx="4736619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</a:t>
            </a:r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우리의 목표는 </a:t>
            </a:r>
            <a:r>
              <a:rPr lang="ko-KR" altLang="en-US" sz="1000" b="1" dirty="0" err="1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탄소중립을</a:t>
            </a:r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실현하는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ko-KR" altLang="en-US" sz="1000" b="1" dirty="0" err="1" smtClean="0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웹서비스를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개발하는 것입니다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.”</a:t>
            </a:r>
            <a:endParaRPr sz="1000" b="1" dirty="0">
              <a:solidFill>
                <a:schemeClr val="accent6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2702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429333" y="1563638"/>
            <a:ext cx="8343900" cy="2747963"/>
            <a:chOff x="251" y="944"/>
            <a:chExt cx="5256" cy="1731"/>
          </a:xfrm>
          <a:solidFill>
            <a:schemeClr val="bg1">
              <a:lumMod val="85000"/>
            </a:schemeClr>
          </a:solidFill>
        </p:grpSpPr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3957" y="944"/>
              <a:ext cx="1550" cy="1731"/>
            </a:xfrm>
            <a:custGeom>
              <a:avLst/>
              <a:gdLst>
                <a:gd name="T0" fmla="*/ 1550 w 1550"/>
                <a:gd name="T1" fmla="*/ 865 h 1731"/>
                <a:gd name="T2" fmla="*/ 1159 w 1550"/>
                <a:gd name="T3" fmla="*/ 1731 h 1731"/>
                <a:gd name="T4" fmla="*/ 0 w 1550"/>
                <a:gd name="T5" fmla="*/ 1731 h 1731"/>
                <a:gd name="T6" fmla="*/ 391 w 1550"/>
                <a:gd name="T7" fmla="*/ 865 h 1731"/>
                <a:gd name="T8" fmla="*/ 123 w 1550"/>
                <a:gd name="T9" fmla="*/ 272 h 1731"/>
                <a:gd name="T10" fmla="*/ 0 w 1550"/>
                <a:gd name="T11" fmla="*/ 0 h 1731"/>
                <a:gd name="T12" fmla="*/ 1159 w 1550"/>
                <a:gd name="T13" fmla="*/ 0 h 1731"/>
                <a:gd name="T14" fmla="*/ 1282 w 1550"/>
                <a:gd name="T15" fmla="*/ 272 h 1731"/>
                <a:gd name="T16" fmla="*/ 1550 w 1550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0" h="1731">
                  <a:moveTo>
                    <a:pt x="1550" y="865"/>
                  </a:moveTo>
                  <a:lnTo>
                    <a:pt x="1159" y="1731"/>
                  </a:lnTo>
                  <a:lnTo>
                    <a:pt x="0" y="1731"/>
                  </a:lnTo>
                  <a:lnTo>
                    <a:pt x="391" y="865"/>
                  </a:ln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2" y="272"/>
                  </a:lnTo>
                  <a:lnTo>
                    <a:pt x="1550" y="86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4" name="Freeform 5"/>
            <p:cNvSpPr>
              <a:spLocks/>
            </p:cNvSpPr>
            <p:nvPr userDrawn="1"/>
          </p:nvSpPr>
          <p:spPr bwMode="auto">
            <a:xfrm>
              <a:off x="251" y="944"/>
              <a:ext cx="1551" cy="1731"/>
            </a:xfrm>
            <a:custGeom>
              <a:avLst/>
              <a:gdLst>
                <a:gd name="T0" fmla="*/ 1551 w 1551"/>
                <a:gd name="T1" fmla="*/ 865 h 1731"/>
                <a:gd name="T2" fmla="*/ 1159 w 1551"/>
                <a:gd name="T3" fmla="*/ 1731 h 1731"/>
                <a:gd name="T4" fmla="*/ 0 w 1551"/>
                <a:gd name="T5" fmla="*/ 1731 h 1731"/>
                <a:gd name="T6" fmla="*/ 392 w 1551"/>
                <a:gd name="T7" fmla="*/ 865 h 1731"/>
                <a:gd name="T8" fmla="*/ 123 w 1551"/>
                <a:gd name="T9" fmla="*/ 272 h 1731"/>
                <a:gd name="T10" fmla="*/ 0 w 1551"/>
                <a:gd name="T11" fmla="*/ 0 h 1731"/>
                <a:gd name="T12" fmla="*/ 1159 w 1551"/>
                <a:gd name="T13" fmla="*/ 0 h 1731"/>
                <a:gd name="T14" fmla="*/ 1281 w 1551"/>
                <a:gd name="T15" fmla="*/ 272 h 1731"/>
                <a:gd name="T16" fmla="*/ 1551 w 1551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1" h="1731">
                  <a:moveTo>
                    <a:pt x="1551" y="865"/>
                  </a:moveTo>
                  <a:lnTo>
                    <a:pt x="1159" y="1731"/>
                  </a:lnTo>
                  <a:lnTo>
                    <a:pt x="0" y="1731"/>
                  </a:lnTo>
                  <a:lnTo>
                    <a:pt x="392" y="865"/>
                  </a:ln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1" y="272"/>
                  </a:lnTo>
                  <a:lnTo>
                    <a:pt x="1551" y="865"/>
                  </a:lnTo>
                  <a:close/>
                </a:path>
              </a:pathLst>
            </a:custGeom>
            <a:solidFill>
              <a:srgbClr val="BCD8B6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CD8B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487" y="944"/>
              <a:ext cx="1549" cy="1731"/>
            </a:xfrm>
            <a:custGeom>
              <a:avLst/>
              <a:gdLst>
                <a:gd name="T0" fmla="*/ 1549 w 1549"/>
                <a:gd name="T1" fmla="*/ 865 h 1731"/>
                <a:gd name="T2" fmla="*/ 1158 w 1549"/>
                <a:gd name="T3" fmla="*/ 1731 h 1731"/>
                <a:gd name="T4" fmla="*/ 0 w 1549"/>
                <a:gd name="T5" fmla="*/ 1731 h 1731"/>
                <a:gd name="T6" fmla="*/ 390 w 1549"/>
                <a:gd name="T7" fmla="*/ 865 h 1731"/>
                <a:gd name="T8" fmla="*/ 122 w 1549"/>
                <a:gd name="T9" fmla="*/ 272 h 1731"/>
                <a:gd name="T10" fmla="*/ 0 w 1549"/>
                <a:gd name="T11" fmla="*/ 0 h 1731"/>
                <a:gd name="T12" fmla="*/ 1158 w 1549"/>
                <a:gd name="T13" fmla="*/ 0 h 1731"/>
                <a:gd name="T14" fmla="*/ 1281 w 1549"/>
                <a:gd name="T15" fmla="*/ 272 h 1731"/>
                <a:gd name="T16" fmla="*/ 1549 w 1549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9" h="1731">
                  <a:moveTo>
                    <a:pt x="1549" y="865"/>
                  </a:moveTo>
                  <a:lnTo>
                    <a:pt x="1158" y="1731"/>
                  </a:lnTo>
                  <a:lnTo>
                    <a:pt x="0" y="1731"/>
                  </a:lnTo>
                  <a:lnTo>
                    <a:pt x="390" y="865"/>
                  </a:lnTo>
                  <a:lnTo>
                    <a:pt x="122" y="272"/>
                  </a:lnTo>
                  <a:lnTo>
                    <a:pt x="0" y="0"/>
                  </a:lnTo>
                  <a:lnTo>
                    <a:pt x="1158" y="0"/>
                  </a:lnTo>
                  <a:lnTo>
                    <a:pt x="1281" y="272"/>
                  </a:lnTo>
                  <a:lnTo>
                    <a:pt x="1549" y="865"/>
                  </a:lnTo>
                  <a:close/>
                </a:path>
              </a:pathLst>
            </a:custGeom>
            <a:solidFill>
              <a:schemeClr val="accent4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2721" y="944"/>
              <a:ext cx="1551" cy="1731"/>
            </a:xfrm>
            <a:custGeom>
              <a:avLst/>
              <a:gdLst>
                <a:gd name="T0" fmla="*/ 1551 w 1551"/>
                <a:gd name="T1" fmla="*/ 865 h 1731"/>
                <a:gd name="T2" fmla="*/ 1159 w 1551"/>
                <a:gd name="T3" fmla="*/ 1731 h 1731"/>
                <a:gd name="T4" fmla="*/ 0 w 1551"/>
                <a:gd name="T5" fmla="*/ 1731 h 1731"/>
                <a:gd name="T6" fmla="*/ 392 w 1551"/>
                <a:gd name="T7" fmla="*/ 865 h 1731"/>
                <a:gd name="T8" fmla="*/ 124 w 1551"/>
                <a:gd name="T9" fmla="*/ 272 h 1731"/>
                <a:gd name="T10" fmla="*/ 0 w 1551"/>
                <a:gd name="T11" fmla="*/ 0 h 1731"/>
                <a:gd name="T12" fmla="*/ 1159 w 1551"/>
                <a:gd name="T13" fmla="*/ 0 h 1731"/>
                <a:gd name="T14" fmla="*/ 1283 w 1551"/>
                <a:gd name="T15" fmla="*/ 272 h 1731"/>
                <a:gd name="T16" fmla="*/ 1551 w 1551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1" h="1731">
                  <a:moveTo>
                    <a:pt x="1551" y="865"/>
                  </a:moveTo>
                  <a:lnTo>
                    <a:pt x="1159" y="1731"/>
                  </a:lnTo>
                  <a:lnTo>
                    <a:pt x="0" y="1731"/>
                  </a:lnTo>
                  <a:lnTo>
                    <a:pt x="392" y="865"/>
                  </a:lnTo>
                  <a:lnTo>
                    <a:pt x="124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3" y="272"/>
                  </a:lnTo>
                  <a:lnTo>
                    <a:pt x="1551" y="865"/>
                  </a:lnTo>
                  <a:close/>
                </a:path>
              </a:pathLst>
            </a:custGeom>
            <a:solidFill>
              <a:schemeClr val="accent5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F25BE87-AED0-0904-2887-0DD38001A2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자동화된 신속한 최신정보전달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A94F0DE2-384E-99C5-C2BA-5C88946115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개인의 참여내용을 공유가능한 포럼 서비스를 </a:t>
            </a:r>
            <a:r>
              <a:rPr lang="ko-KR" altLang="en-US" dirty="0" smtClean="0"/>
              <a:t>통해 </a:t>
            </a:r>
            <a:r>
              <a:rPr lang="ko-KR" altLang="en-US" dirty="0"/>
              <a:t>커뮤니티 공간 제공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72313727-A968-CCCD-BD79-DA2EBB6636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dirty="0"/>
              <a:t>캠페인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게임을 통한 </a:t>
            </a:r>
            <a:r>
              <a:rPr lang="ko-KR" altLang="en-US" dirty="0" err="1" smtClean="0"/>
              <a:t>사용자참여</a:t>
            </a:r>
            <a:r>
              <a:rPr lang="ko-KR" altLang="en-US" dirty="0" smtClean="0"/>
              <a:t> </a:t>
            </a:r>
            <a:r>
              <a:rPr lang="ko-KR" altLang="en-US" dirty="0"/>
              <a:t>유도 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574B0FD6-9247-7908-C227-53165457270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dirty="0"/>
              <a:t>설문조사 및 설문에 따른 지표 제시 </a:t>
            </a:r>
          </a:p>
        </p:txBody>
      </p:sp>
      <p:sp>
        <p:nvSpPr>
          <p:cNvPr id="12" name="텍스트 개체 틀 25">
            <a:extLst>
              <a:ext uri="{FF2B5EF4-FFF2-40B4-BE49-F238E27FC236}">
                <a16:creationId xmlns:a16="http://schemas.microsoft.com/office/drawing/2014/main" id="{1FE8DE9F-9720-4243-8C6E-3610BA84BD71}"/>
              </a:ext>
            </a:extLst>
          </p:cNvPr>
          <p:cNvSpPr txBox="1">
            <a:spLocks/>
          </p:cNvSpPr>
          <p:nvPr/>
        </p:nvSpPr>
        <p:spPr>
          <a:xfrm>
            <a:off x="5885940" y="284870"/>
            <a:ext cx="1440160" cy="187220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/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610108" y="221437"/>
            <a:ext cx="2324941" cy="3667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BBANG</a:t>
            </a:r>
            <a:r>
              <a:rPr lang="ko-KR" altLang="en-US" sz="1300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끗의 </a:t>
            </a:r>
            <a:r>
              <a:rPr lang="ko-KR" altLang="en-US" sz="1300" dirty="0" err="1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차별점</a:t>
            </a:r>
            <a:r>
              <a:rPr lang="ko-KR" altLang="en-US" sz="1300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  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610108" y="488502"/>
            <a:ext cx="3385828" cy="350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4</a:t>
            </a:r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가지의 </a:t>
            </a:r>
            <a:r>
              <a:rPr lang="ko-KR" altLang="en-US" sz="2500" b="1" dirty="0" err="1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차별점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5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3131840" y="1707654"/>
            <a:ext cx="3384376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빵끗 제공 서비스 </a:t>
            </a:r>
            <a:r>
              <a:rPr lang="en-US" altLang="ko-KR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#01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979712" y="1995685"/>
            <a:ext cx="5328592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 관련 정보 제공 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75856" y="3075804"/>
            <a:ext cx="2448272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탄소중립 소개</a:t>
            </a:r>
            <a:r>
              <a:rPr lang="en-US" altLang="ko-KR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en-US" sz="3500" b="1" dirty="0">
              <a:solidFill>
                <a:srgbClr val="224A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5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4321932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탄소중립정책의 배경과 개념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39702"/>
            <a:ext cx="4234288" cy="25824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1" b="1217"/>
          <a:stretch/>
        </p:blipFill>
        <p:spPr>
          <a:xfrm>
            <a:off x="5076056" y="2136854"/>
            <a:ext cx="3467829" cy="2582426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610108" y="195486"/>
            <a:ext cx="2324941" cy="36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탄소중립 소개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2676" y="1280590"/>
            <a:ext cx="4991959" cy="350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1500" b="1" dirty="0" smtClean="0">
                <a:solidFill>
                  <a:srgbClr val="224A40"/>
                </a:solidFill>
                <a:latin typeface="+mj-ea"/>
              </a:rPr>
              <a:t>[ </a:t>
            </a:r>
            <a:r>
              <a:rPr lang="ko-KR" altLang="en-US" sz="1500" b="1" dirty="0" smtClean="0">
                <a:solidFill>
                  <a:srgbClr val="224A40"/>
                </a:solidFill>
                <a:latin typeface="+mj-ea"/>
              </a:rPr>
              <a:t>지구 </a:t>
            </a:r>
            <a:r>
              <a:rPr lang="ko-KR" altLang="en-US" sz="1500" b="1" dirty="0">
                <a:solidFill>
                  <a:srgbClr val="224A40"/>
                </a:solidFill>
                <a:latin typeface="+mj-ea"/>
              </a:rPr>
              <a:t>온난화로 인한 기후변화와 탄소중립 정책 </a:t>
            </a:r>
            <a:r>
              <a:rPr lang="ko-KR" altLang="en-US" sz="1500" b="1" dirty="0" smtClean="0">
                <a:solidFill>
                  <a:srgbClr val="224A40"/>
                </a:solidFill>
                <a:latin typeface="+mj-ea"/>
              </a:rPr>
              <a:t>소개 </a:t>
            </a:r>
            <a:r>
              <a:rPr lang="en-US" altLang="ko-KR" sz="1500" b="1" dirty="0" smtClean="0">
                <a:solidFill>
                  <a:srgbClr val="224A40"/>
                </a:solidFill>
                <a:latin typeface="+mj-ea"/>
              </a:rPr>
              <a:t>]</a:t>
            </a:r>
            <a:endParaRPr lang="ko-KR" altLang="en-US" sz="15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2676" y="1631565"/>
            <a:ext cx="4251326" cy="350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1000" b="1" dirty="0" smtClean="0">
                <a:solidFill>
                  <a:srgbClr val="224A40"/>
                </a:solidFill>
                <a:latin typeface="+mj-ea"/>
              </a:rPr>
              <a:t>기후변화 </a:t>
            </a:r>
            <a:r>
              <a:rPr lang="en-US" altLang="ko-KR" sz="1000" b="1" dirty="0" smtClean="0">
                <a:solidFill>
                  <a:srgbClr val="224A40"/>
                </a:solidFill>
                <a:latin typeface="+mj-ea"/>
              </a:rPr>
              <a:t>4</a:t>
            </a:r>
            <a:r>
              <a:rPr lang="ko-KR" altLang="en-US" sz="1000" b="1" dirty="0" smtClean="0">
                <a:solidFill>
                  <a:srgbClr val="224A40"/>
                </a:solidFill>
                <a:latin typeface="+mj-ea"/>
              </a:rPr>
              <a:t>대 지표 등의 관련 데이터를 내려 받아 그래프로 생성</a:t>
            </a:r>
            <a:r>
              <a:rPr lang="en-US" altLang="ko-KR" sz="1000" b="1" dirty="0" smtClean="0">
                <a:solidFill>
                  <a:srgbClr val="224A40"/>
                </a:solidFill>
                <a:latin typeface="+mj-ea"/>
              </a:rPr>
              <a:t>, </a:t>
            </a:r>
            <a:r>
              <a:rPr lang="ko-KR" altLang="en-US" sz="1000" b="1" dirty="0" smtClean="0">
                <a:solidFill>
                  <a:srgbClr val="224A40"/>
                </a:solidFill>
                <a:latin typeface="+mj-ea"/>
              </a:rPr>
              <a:t>게재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97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3131840" y="1707654"/>
            <a:ext cx="4860032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빵끗 제공 서비스 </a:t>
            </a:r>
            <a:r>
              <a:rPr lang="en-US" altLang="ko-KR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#01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00821" y="3147066"/>
            <a:ext cx="5174405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탄소중립 설문 및 자료제공 </a:t>
            </a:r>
            <a:r>
              <a:rPr lang="en-US" altLang="ko-KR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en-US" sz="3500" b="1" dirty="0">
              <a:solidFill>
                <a:srgbClr val="224A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23728" y="1995685"/>
            <a:ext cx="5328592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 관련 정보 제공 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7714" y="37958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224A40"/>
                </a:solidFill>
              </a:rPr>
              <a:t>상호형</a:t>
            </a:r>
            <a:endParaRPr lang="ko-KR" altLang="en-US" dirty="0">
              <a:solidFill>
                <a:srgbClr val="22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3961892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 설문 진행의 목적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10108" y="221437"/>
            <a:ext cx="3745868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사용자 탄소중립 설문 및 자료 제공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1/2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7BAE8-5132-7BB1-948C-A3EDB1EDF8DE}"/>
              </a:ext>
            </a:extLst>
          </p:cNvPr>
          <p:cNvSpPr txBox="1"/>
          <p:nvPr/>
        </p:nvSpPr>
        <p:spPr>
          <a:xfrm flipH="1">
            <a:off x="5364088" y="4587974"/>
            <a:ext cx="337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참고</a:t>
            </a:r>
            <a:endParaRPr lang="en-US" altLang="ko-KR" sz="1000" dirty="0" smtClean="0"/>
          </a:p>
          <a:p>
            <a:r>
              <a:rPr lang="en-US" altLang="ko-KR" sz="1000" dirty="0" smtClean="0">
                <a:hlinkClick r:id="rId3"/>
              </a:rPr>
              <a:t>https</a:t>
            </a:r>
            <a:r>
              <a:rPr lang="en-US" altLang="ko-KR" sz="1000" dirty="0">
                <a:hlinkClick r:id="rId3"/>
              </a:rPr>
              <a:t>://www.kcen.kr/tanso/intro.green</a:t>
            </a:r>
            <a:endParaRPr lang="ko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012E5F-3EFE-4FC7-AFF8-7DC361BEE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08" y="1838711"/>
            <a:ext cx="3377565" cy="3065526"/>
          </a:xfrm>
          <a:prstGeom prst="rect">
            <a:avLst/>
          </a:prstGeom>
          <a:ln>
            <a:noFill/>
          </a:ln>
          <a:effectLst>
            <a:outerShdw blurRad="88900" dist="50800" dir="3240000" algn="tl" rotWithShape="0">
              <a:schemeClr val="tx2">
                <a:lumMod val="50000"/>
                <a:lumOff val="50000"/>
                <a:alpha val="65000"/>
              </a:scheme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1B6D76-BDD8-4A14-B2DB-DC4E2B6C19DD}"/>
              </a:ext>
            </a:extLst>
          </p:cNvPr>
          <p:cNvSpPr txBox="1"/>
          <p:nvPr/>
        </p:nvSpPr>
        <p:spPr>
          <a:xfrm>
            <a:off x="539552" y="1497275"/>
            <a:ext cx="9989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rgbClr val="224A40"/>
                </a:solidFill>
              </a:rPr>
              <a:t>[</a:t>
            </a:r>
            <a:r>
              <a:rPr lang="ko-KR" altLang="en-US" sz="1300" b="1" dirty="0" err="1" smtClean="0">
                <a:solidFill>
                  <a:srgbClr val="224A40"/>
                </a:solidFill>
              </a:rPr>
              <a:t>측정분류</a:t>
            </a:r>
            <a:r>
              <a:rPr lang="ko-KR" altLang="en-US" sz="1300" b="1" dirty="0" smtClean="0">
                <a:solidFill>
                  <a:srgbClr val="224A40"/>
                </a:solidFill>
              </a:rPr>
              <a:t> </a:t>
            </a:r>
            <a:r>
              <a:rPr lang="en-US" altLang="ko-KR" sz="1300" b="1" dirty="0" smtClean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20E10-40B9-406A-B677-3DAFC489BB7E}"/>
              </a:ext>
            </a:extLst>
          </p:cNvPr>
          <p:cNvSpPr txBox="1"/>
          <p:nvPr/>
        </p:nvSpPr>
        <p:spPr>
          <a:xfrm>
            <a:off x="5364088" y="1976549"/>
            <a:ext cx="1066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224A40"/>
                </a:solidFill>
              </a:rPr>
              <a:t>[ </a:t>
            </a:r>
            <a:r>
              <a:rPr lang="ko-KR" altLang="en-US" sz="1300" b="1" dirty="0">
                <a:solidFill>
                  <a:srgbClr val="224A40"/>
                </a:solidFill>
              </a:rPr>
              <a:t>측정기준 </a:t>
            </a:r>
            <a:r>
              <a:rPr lang="en-US" altLang="ko-KR" sz="1300" b="1" dirty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A3014-CDEE-4016-8CC6-563637A24B27}"/>
              </a:ext>
            </a:extLst>
          </p:cNvPr>
          <p:cNvSpPr txBox="1"/>
          <p:nvPr/>
        </p:nvSpPr>
        <p:spPr>
          <a:xfrm>
            <a:off x="5364088" y="2360175"/>
            <a:ext cx="2860078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eriod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 및 가스 사용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25%)</a:t>
            </a:r>
          </a:p>
          <a:p>
            <a:pPr marL="257175" indent="-257175">
              <a:buAutoNum type="arabicPeriod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수단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30%)</a:t>
            </a:r>
          </a:p>
          <a:p>
            <a:pPr marL="257175" indent="-257175">
              <a:buAutoNum type="arabicPeriod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소비품 및 서비스 구매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15%)</a:t>
            </a:r>
          </a:p>
          <a:p>
            <a:pPr marL="257175" indent="-257175">
              <a:buAutoNum type="arabicPeriod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폐기물 처리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10%)</a:t>
            </a:r>
          </a:p>
          <a:p>
            <a:pPr marL="257175" indent="-257175">
              <a:buAutoNum type="arabicPeriod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습관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10%)</a:t>
            </a:r>
          </a:p>
          <a:p>
            <a:pPr marL="257175" indent="-257175">
              <a:buAutoNum type="arabicPeriod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식단 및 식품 소비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5%)</a:t>
            </a:r>
          </a:p>
          <a:p>
            <a:pPr marL="257175" indent="-257175">
              <a:buAutoNum type="arabicPeriod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여가 활동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5%)</a:t>
            </a:r>
          </a:p>
          <a:p>
            <a:pPr marL="257175" indent="-257175">
              <a:buAutoNum type="arabicPeriod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에너지 효율 측면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5%)</a:t>
            </a:r>
          </a:p>
          <a:p>
            <a:pPr marL="257175" indent="-257175">
              <a:buAutoNum type="arabicPeriod"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생테계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보전 활동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5%)</a:t>
            </a:r>
          </a:p>
          <a:p>
            <a:pPr marL="257175" indent="-257175">
              <a:buAutoNum type="arabicPeriod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재생 가능 에너지 사용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:5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%)</a:t>
            </a:r>
          </a:p>
          <a:p>
            <a:pPr algn="r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가중치별 차등 점수 부여</a:t>
            </a:r>
            <a:endParaRPr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오른쪽 8">
            <a:extLst>
              <a:ext uri="{FF2B5EF4-FFF2-40B4-BE49-F238E27FC236}">
                <a16:creationId xmlns:a16="http://schemas.microsoft.com/office/drawing/2014/main" id="{0685E4C7-C848-46F6-9787-DD000C64B543}"/>
              </a:ext>
            </a:extLst>
          </p:cNvPr>
          <p:cNvSpPr/>
          <p:nvPr/>
        </p:nvSpPr>
        <p:spPr>
          <a:xfrm flipH="1">
            <a:off x="4283967" y="2643758"/>
            <a:ext cx="733839" cy="1004432"/>
          </a:xfrm>
          <a:prstGeom prst="rightArrow">
            <a:avLst/>
          </a:prstGeom>
          <a:solidFill>
            <a:srgbClr val="DFECDC"/>
          </a:solidFill>
          <a:ln>
            <a:solidFill>
              <a:srgbClr val="BCD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99003" y="1186194"/>
            <a:ext cx="5380186" cy="350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1200" dirty="0" smtClean="0">
                <a:solidFill>
                  <a:srgbClr val="224A40"/>
                </a:solidFill>
                <a:latin typeface="+mj-ea"/>
              </a:rPr>
              <a:t>사용자 스스로의 탄소중립 수준을 알고 서비스 경험에 의한 성장 지표 제공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1B6D76-BDD8-4A14-B2DB-DC4E2B6C19DD}"/>
              </a:ext>
            </a:extLst>
          </p:cNvPr>
          <p:cNvSpPr txBox="1"/>
          <p:nvPr/>
        </p:nvSpPr>
        <p:spPr>
          <a:xfrm>
            <a:off x="539552" y="991622"/>
            <a:ext cx="2653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rgbClr val="224A40"/>
                </a:solidFill>
              </a:rPr>
              <a:t>[</a:t>
            </a:r>
            <a:r>
              <a:rPr lang="ko-KR" altLang="en-US" sz="1300" b="1" dirty="0" smtClean="0">
                <a:solidFill>
                  <a:srgbClr val="224A40"/>
                </a:solidFill>
              </a:rPr>
              <a:t>탄소중립 설문 자료 개발의 목적 </a:t>
            </a:r>
            <a:r>
              <a:rPr lang="en-US" altLang="ko-KR" sz="1300" b="1" dirty="0" smtClean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3961892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 관련 정보 제공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10108" y="221437"/>
            <a:ext cx="3385828" cy="366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사용자 탄소중립 설문 및 자료 제공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2/2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1DD399-DFA5-49B6-9A99-235397ACBC91}"/>
              </a:ext>
            </a:extLst>
          </p:cNvPr>
          <p:cNvSpPr/>
          <p:nvPr/>
        </p:nvSpPr>
        <p:spPr>
          <a:xfrm>
            <a:off x="5591894" y="1649687"/>
            <a:ext cx="29881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A</a:t>
            </a:r>
            <a:r>
              <a:rPr lang="ko-KR" altLang="en-US" sz="1000" dirty="0"/>
              <a:t>등급 </a:t>
            </a:r>
            <a:r>
              <a:rPr lang="en-US" altLang="ko-KR" sz="1000" dirty="0" smtClean="0"/>
              <a:t>(40</a:t>
            </a:r>
            <a:r>
              <a:rPr lang="ko-KR" altLang="en-US" sz="1000" dirty="0"/>
              <a:t>점 이상</a:t>
            </a:r>
            <a:r>
              <a:rPr lang="en-US" altLang="ko-KR" sz="1000" dirty="0" smtClean="0"/>
              <a:t>)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/>
              <a:t>높은 수준의 지속 가능한 </a:t>
            </a:r>
            <a:r>
              <a:rPr lang="ko-KR" altLang="en-US" sz="1000" dirty="0" smtClean="0"/>
              <a:t>라이프스타일</a:t>
            </a:r>
            <a:endParaRPr lang="en-US" altLang="ko-KR" sz="1000" dirty="0" smtClean="0"/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B</a:t>
            </a:r>
            <a:r>
              <a:rPr lang="ko-KR" altLang="en-US" sz="1000" dirty="0"/>
              <a:t>등급 </a:t>
            </a:r>
            <a:r>
              <a:rPr lang="en-US" altLang="ko-KR" sz="1000" dirty="0"/>
              <a:t>(</a:t>
            </a:r>
            <a:r>
              <a:rPr lang="en-US" altLang="ko-KR" sz="1000" dirty="0" smtClean="0"/>
              <a:t>30 ~ 39</a:t>
            </a:r>
            <a:r>
              <a:rPr lang="ko-KR" altLang="en-US" sz="1000" dirty="0" smtClean="0"/>
              <a:t>점</a:t>
            </a:r>
            <a:r>
              <a:rPr lang="en-US" altLang="ko-KR" sz="1000" dirty="0" smtClean="0"/>
              <a:t>)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/>
              <a:t>중간 수준의 지속 가능한 </a:t>
            </a:r>
            <a:r>
              <a:rPr lang="ko-KR" altLang="en-US" sz="1000" dirty="0" smtClean="0"/>
              <a:t>라이프스타일</a:t>
            </a:r>
            <a:endParaRPr lang="en-US" altLang="ko-KR" sz="1000" dirty="0" smtClean="0"/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C</a:t>
            </a:r>
            <a:r>
              <a:rPr lang="ko-KR" altLang="en-US" sz="1000" dirty="0"/>
              <a:t>등급 </a:t>
            </a:r>
            <a:r>
              <a:rPr lang="en-US" altLang="ko-KR" sz="1000" dirty="0"/>
              <a:t>(20 ~ 29</a:t>
            </a:r>
            <a:r>
              <a:rPr lang="ko-KR" altLang="en-US" sz="1000" dirty="0"/>
              <a:t>점</a:t>
            </a:r>
            <a:r>
              <a:rPr lang="en-US" altLang="ko-KR" sz="1000" dirty="0" smtClean="0"/>
              <a:t>)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/>
              <a:t>일반적인 생활 습관을 가진 </a:t>
            </a:r>
            <a:r>
              <a:rPr lang="ko-KR" altLang="en-US" sz="1000" dirty="0" smtClean="0"/>
              <a:t>라이프스타일</a:t>
            </a:r>
            <a:endParaRPr lang="en-US" altLang="ko-KR" sz="1000" dirty="0" smtClean="0"/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D</a:t>
            </a:r>
            <a:r>
              <a:rPr lang="ko-KR" altLang="en-US" sz="1000" dirty="0"/>
              <a:t>등급 </a:t>
            </a:r>
            <a:r>
              <a:rPr lang="en-US" altLang="ko-KR" sz="1000" dirty="0"/>
              <a:t>(10 ~ 19</a:t>
            </a:r>
            <a:r>
              <a:rPr lang="ko-KR" altLang="en-US" sz="1000" dirty="0"/>
              <a:t>점</a:t>
            </a:r>
            <a:r>
              <a:rPr lang="en-US" altLang="ko-KR" sz="1000" dirty="0" smtClean="0"/>
              <a:t>)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/>
              <a:t>환경에 부정적인 영향을 미치는 </a:t>
            </a:r>
            <a:r>
              <a:rPr lang="ko-KR" altLang="en-US" sz="1000" dirty="0" smtClean="0"/>
              <a:t>라이프스타일</a:t>
            </a:r>
            <a:endParaRPr lang="en-US" altLang="ko-KR" sz="1000" dirty="0" smtClean="0"/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E</a:t>
            </a:r>
            <a:r>
              <a:rPr lang="ko-KR" altLang="en-US" sz="1000" dirty="0"/>
              <a:t>등급 </a:t>
            </a:r>
            <a:r>
              <a:rPr lang="en-US" altLang="ko-KR" sz="1000" dirty="0"/>
              <a:t>(10</a:t>
            </a:r>
            <a:r>
              <a:rPr lang="ko-KR" altLang="en-US" sz="1000" dirty="0"/>
              <a:t>점 이하</a:t>
            </a:r>
            <a:r>
              <a:rPr lang="en-US" altLang="ko-KR" sz="1000" dirty="0" smtClean="0"/>
              <a:t>)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/>
              <a:t>매우 높은 탄소 발자국을 가진 </a:t>
            </a:r>
            <a:r>
              <a:rPr lang="ko-KR" altLang="en-US" sz="1000" dirty="0" smtClean="0"/>
              <a:t>라이프스타일</a:t>
            </a:r>
            <a:endParaRPr lang="ko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CE0816-E34F-4B67-96AB-4F569A47F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8" y="1551759"/>
            <a:ext cx="4471799" cy="2344697"/>
          </a:xfrm>
          <a:prstGeom prst="rect">
            <a:avLst/>
          </a:prstGeom>
          <a:ln>
            <a:noFill/>
          </a:ln>
          <a:effectLst>
            <a:outerShdw blurRad="88900" dist="25400" dir="3960000" algn="tl" rotWithShape="0">
              <a:schemeClr val="tx2">
                <a:lumMod val="50000"/>
                <a:lumOff val="50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EB4044-02A3-4376-B3E5-9DD7EC8FB363}"/>
              </a:ext>
            </a:extLst>
          </p:cNvPr>
          <p:cNvSpPr txBox="1"/>
          <p:nvPr/>
        </p:nvSpPr>
        <p:spPr>
          <a:xfrm>
            <a:off x="5576242" y="1240261"/>
            <a:ext cx="1836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224A40"/>
                </a:solidFill>
              </a:rPr>
              <a:t>[ </a:t>
            </a:r>
            <a:r>
              <a:rPr lang="ko-KR" altLang="en-US" sz="1300" b="1" dirty="0">
                <a:solidFill>
                  <a:srgbClr val="224A40"/>
                </a:solidFill>
              </a:rPr>
              <a:t>측정 등급 분류 </a:t>
            </a:r>
            <a:r>
              <a:rPr lang="en-US" altLang="ko-KR" sz="1300" b="1" dirty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29F8C1-A29E-445E-A199-BC6C2F3A32F2}"/>
              </a:ext>
            </a:extLst>
          </p:cNvPr>
          <p:cNvSpPr/>
          <p:nvPr/>
        </p:nvSpPr>
        <p:spPr>
          <a:xfrm>
            <a:off x="733342" y="1905445"/>
            <a:ext cx="1298576" cy="913447"/>
          </a:xfrm>
          <a:prstGeom prst="rect">
            <a:avLst/>
          </a:prstGeom>
          <a:solidFill>
            <a:srgbClr val="E6F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rgbClr val="206A5D"/>
                </a:solidFill>
              </a:rPr>
              <a:t>A</a:t>
            </a:r>
            <a:r>
              <a:rPr lang="ko-KR" altLang="en-US" sz="1350" b="1" dirty="0" smtClean="0">
                <a:solidFill>
                  <a:srgbClr val="206A5D"/>
                </a:solidFill>
              </a:rPr>
              <a:t>등급</a:t>
            </a:r>
            <a:endParaRPr lang="ko-KR" altLang="en-US" sz="1350" b="1" dirty="0">
              <a:solidFill>
                <a:srgbClr val="206A5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2838F-80E6-4FF3-A3C6-FCAB5C70F1EA}"/>
              </a:ext>
            </a:extLst>
          </p:cNvPr>
          <p:cNvSpPr txBox="1"/>
          <p:nvPr/>
        </p:nvSpPr>
        <p:spPr>
          <a:xfrm>
            <a:off x="807370" y="3473068"/>
            <a:ext cx="11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>
                <a:solidFill>
                  <a:srgbClr val="206A5D"/>
                </a:solidFill>
              </a:rPr>
              <a:t>응원 합니다</a:t>
            </a:r>
            <a:r>
              <a:rPr lang="en-US" altLang="ko-KR" sz="600" b="1" dirty="0">
                <a:solidFill>
                  <a:srgbClr val="206A5D"/>
                </a:solidFill>
              </a:rPr>
              <a:t>!</a:t>
            </a:r>
          </a:p>
          <a:p>
            <a:pPr algn="ctr"/>
            <a:r>
              <a:rPr lang="ko-KR" altLang="en-US" sz="600" b="1" dirty="0">
                <a:solidFill>
                  <a:srgbClr val="206A5D"/>
                </a:solidFill>
              </a:rPr>
              <a:t>높은 수준의 지속 가능한</a:t>
            </a:r>
            <a:endParaRPr lang="en-US" altLang="ko-KR" sz="600" b="1" dirty="0">
              <a:solidFill>
                <a:srgbClr val="206A5D"/>
              </a:solidFill>
            </a:endParaRPr>
          </a:p>
          <a:p>
            <a:pPr algn="ctr"/>
            <a:r>
              <a:rPr lang="ko-KR" altLang="en-US" sz="600" b="1" dirty="0">
                <a:solidFill>
                  <a:srgbClr val="206A5D"/>
                </a:solidFill>
              </a:rPr>
              <a:t>라이프스타일</a:t>
            </a:r>
            <a:r>
              <a:rPr lang="en-US" altLang="ko-KR" sz="600" b="1" dirty="0">
                <a:solidFill>
                  <a:srgbClr val="206A5D"/>
                </a:solidFill>
              </a:rPr>
              <a:t>!</a:t>
            </a:r>
            <a:endParaRPr lang="ko-KR" altLang="en-US" sz="600" b="1" dirty="0">
              <a:solidFill>
                <a:srgbClr val="206A5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EA6403-18B0-4145-8298-DDDEC18A6DC0}"/>
              </a:ext>
            </a:extLst>
          </p:cNvPr>
          <p:cNvSpPr txBox="1"/>
          <p:nvPr/>
        </p:nvSpPr>
        <p:spPr>
          <a:xfrm>
            <a:off x="604179" y="1241391"/>
            <a:ext cx="1416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224A40"/>
                </a:solidFill>
              </a:rPr>
              <a:t>[ </a:t>
            </a:r>
            <a:r>
              <a:rPr lang="ko-KR" altLang="en-US" sz="1300" b="1" dirty="0">
                <a:solidFill>
                  <a:srgbClr val="224A40"/>
                </a:solidFill>
              </a:rPr>
              <a:t>측정결과</a:t>
            </a:r>
            <a:r>
              <a:rPr lang="en-US" altLang="ko-KR" sz="1300" b="1" dirty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F7777F-A50E-496F-B18B-2CE8B188BD5D}"/>
              </a:ext>
            </a:extLst>
          </p:cNvPr>
          <p:cNvSpPr txBox="1"/>
          <p:nvPr/>
        </p:nvSpPr>
        <p:spPr>
          <a:xfrm>
            <a:off x="581378" y="4151809"/>
            <a:ext cx="1416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224A40"/>
                </a:solidFill>
              </a:rPr>
              <a:t>[ </a:t>
            </a:r>
            <a:r>
              <a:rPr lang="ko-KR" altLang="en-US" sz="1300" b="1" dirty="0">
                <a:solidFill>
                  <a:srgbClr val="224A40"/>
                </a:solidFill>
              </a:rPr>
              <a:t>개발 주의사항</a:t>
            </a:r>
            <a:r>
              <a:rPr lang="en-US" altLang="ko-KR" sz="1300" b="1" dirty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331C84-B9C2-4194-8903-2434A7E34B12}"/>
              </a:ext>
            </a:extLst>
          </p:cNvPr>
          <p:cNvSpPr txBox="1"/>
          <p:nvPr/>
        </p:nvSpPr>
        <p:spPr>
          <a:xfrm>
            <a:off x="592397" y="4451891"/>
            <a:ext cx="5990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사용자 경험 </a:t>
            </a:r>
            <a:r>
              <a:rPr lang="en-US" altLang="ko-KR" sz="1200" dirty="0"/>
              <a:t>: </a:t>
            </a:r>
            <a:r>
              <a:rPr lang="ko-KR" altLang="en-US" sz="1200" dirty="0"/>
              <a:t>설문을 원활하게 </a:t>
            </a:r>
            <a:r>
              <a:rPr lang="ko-KR" altLang="en-US" sz="1200" dirty="0" smtClean="0"/>
              <a:t>작성 </a:t>
            </a:r>
            <a:r>
              <a:rPr lang="en-US" altLang="ko-KR" sz="1200" dirty="0" smtClean="0"/>
              <a:t>·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제출 할 수 있도록 </a:t>
            </a:r>
            <a:r>
              <a:rPr lang="ko-KR" altLang="en-US" sz="1200" dirty="0" smtClean="0"/>
              <a:t>직관적이고 </a:t>
            </a:r>
            <a:r>
              <a:rPr lang="ko-KR" altLang="en-US" sz="1200" dirty="0"/>
              <a:t>간편한 디자인 추구</a:t>
            </a:r>
            <a:endParaRPr lang="en-US" altLang="ko-KR" sz="1200" dirty="0"/>
          </a:p>
          <a:p>
            <a:r>
              <a:rPr lang="ko-KR" altLang="en-US" sz="1200" b="1" dirty="0" smtClean="0">
                <a:solidFill>
                  <a:srgbClr val="224A40"/>
                </a:solidFill>
              </a:rPr>
              <a:t>→ 데이터 </a:t>
            </a:r>
            <a:r>
              <a:rPr lang="ko-KR" altLang="en-US" sz="1200" b="1" dirty="0">
                <a:solidFill>
                  <a:srgbClr val="224A40"/>
                </a:solidFill>
              </a:rPr>
              <a:t>백업과 복구 전략 구축</a:t>
            </a:r>
          </a:p>
        </p:txBody>
      </p:sp>
      <p:sp>
        <p:nvSpPr>
          <p:cNvPr id="38" name="설명선 2 37"/>
          <p:cNvSpPr/>
          <p:nvPr/>
        </p:nvSpPr>
        <p:spPr>
          <a:xfrm>
            <a:off x="3215630" y="1172898"/>
            <a:ext cx="2016224" cy="276798"/>
          </a:xfrm>
          <a:prstGeom prst="borderCallout2">
            <a:avLst>
              <a:gd name="adj1" fmla="val 100142"/>
              <a:gd name="adj2" fmla="val 35129"/>
              <a:gd name="adj3" fmla="val 207068"/>
              <a:gd name="adj4" fmla="val 35063"/>
              <a:gd name="adj5" fmla="val 279348"/>
              <a:gd name="adj6" fmla="val -15724"/>
            </a:avLst>
          </a:prstGeom>
          <a:noFill/>
          <a:ln w="9525">
            <a:solidFill>
              <a:srgbClr val="326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224A40"/>
                </a:solidFill>
              </a:rPr>
              <a:t>측정 </a:t>
            </a:r>
            <a:r>
              <a:rPr lang="ko-KR" altLang="en-US" sz="1100" dirty="0" err="1">
                <a:solidFill>
                  <a:srgbClr val="224A40"/>
                </a:solidFill>
              </a:rPr>
              <a:t>기준별</a:t>
            </a:r>
            <a:r>
              <a:rPr lang="ko-KR" altLang="en-US" sz="1100" dirty="0">
                <a:solidFill>
                  <a:srgbClr val="224A40"/>
                </a:solidFill>
              </a:rPr>
              <a:t> 제안 내용 </a:t>
            </a:r>
            <a:r>
              <a:rPr lang="ko-KR" altLang="en-US" sz="1100" dirty="0" smtClean="0">
                <a:solidFill>
                  <a:srgbClr val="224A40"/>
                </a:solidFill>
              </a:rPr>
              <a:t>출력</a:t>
            </a:r>
            <a:endParaRPr lang="ko-KR" altLang="en-US" sz="1100" dirty="0">
              <a:solidFill>
                <a:srgbClr val="22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5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2950866" y="1707655"/>
            <a:ext cx="4860032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500" b="1" dirty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빵끗 제공 서비스 </a:t>
            </a:r>
            <a:r>
              <a:rPr lang="en-US" altLang="ko-KR" sz="2500" b="1" dirty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#01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9"/>
            <a:ext cx="1872208" cy="1708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483931" y="1995685"/>
            <a:ext cx="5328592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환경 관련 정보 제공 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950865" y="3093515"/>
            <a:ext cx="3019251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500" b="1" dirty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500" b="1" dirty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 이슈 </a:t>
            </a:r>
            <a:r>
              <a:rPr lang="en-US" altLang="ko-KR" sz="3500" b="1" dirty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Top10 -</a:t>
            </a:r>
            <a:endParaRPr lang="en-US" sz="3500" b="1" dirty="0">
              <a:solidFill>
                <a:srgbClr val="224A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7714" y="366957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224A40"/>
                </a:solidFill>
              </a:rPr>
              <a:t>김민규</a:t>
            </a:r>
            <a:endParaRPr lang="en-US" altLang="ko-KR" dirty="0" smtClean="0">
              <a:solidFill>
                <a:srgbClr val="224A40"/>
              </a:solidFill>
            </a:endParaRPr>
          </a:p>
          <a:p>
            <a:r>
              <a:rPr lang="ko-KR" altLang="en-US" dirty="0" err="1" smtClean="0">
                <a:solidFill>
                  <a:srgbClr val="224A40"/>
                </a:solidFill>
              </a:rPr>
              <a:t>곽별이</a:t>
            </a:r>
            <a:endParaRPr lang="ko-KR" altLang="en-US" dirty="0">
              <a:solidFill>
                <a:srgbClr val="22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4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108" y="22143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환경 이슈 </a:t>
            </a:r>
            <a:r>
              <a:rPr lang="en-US" altLang="ko-KR" sz="1300" b="1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T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op10</a:t>
            </a:r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1/3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3961892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개발 목적 및 주요 기능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35596" y="1988454"/>
            <a:ext cx="7272808" cy="3044893"/>
            <a:chOff x="1537043" y="2105201"/>
            <a:chExt cx="7272808" cy="304489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492230-6CFC-B433-AAB1-9C68CA2C0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88" b="2973"/>
            <a:stretch/>
          </p:blipFill>
          <p:spPr>
            <a:xfrm>
              <a:off x="2391395" y="2211710"/>
              <a:ext cx="5134198" cy="2880320"/>
            </a:xfrm>
            <a:prstGeom prst="rect">
              <a:avLst/>
            </a:prstGeom>
          </p:spPr>
        </p:pic>
        <p:sp>
          <p:nvSpPr>
            <p:cNvPr id="16" name="설명선 2 15"/>
            <p:cNvSpPr/>
            <p:nvPr/>
          </p:nvSpPr>
          <p:spPr>
            <a:xfrm>
              <a:off x="7312376" y="2105201"/>
              <a:ext cx="1497475" cy="416214"/>
            </a:xfrm>
            <a:prstGeom prst="borderCallout2">
              <a:avLst>
                <a:gd name="adj1" fmla="val 46723"/>
                <a:gd name="adj2" fmla="val -40"/>
                <a:gd name="adj3" fmla="val 48926"/>
                <a:gd name="adj4" fmla="val -29826"/>
                <a:gd name="adj5" fmla="val 97969"/>
                <a:gd name="adj6" fmla="val -42317"/>
              </a:avLst>
            </a:prstGeom>
            <a:noFill/>
            <a:ln w="9525">
              <a:solidFill>
                <a:srgbClr val="326C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rgbClr val="224A40"/>
                  </a:solidFill>
                  <a:latin typeface="+mj-ea"/>
                  <a:ea typeface="+mj-ea"/>
                </a:rPr>
                <a:t>분류별</a:t>
              </a:r>
              <a:r>
                <a:rPr lang="en-US" altLang="ko-KR" sz="1000" dirty="0">
                  <a:solidFill>
                    <a:srgbClr val="224A40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000" dirty="0">
                  <a:solidFill>
                    <a:srgbClr val="224A40"/>
                  </a:solidFill>
                  <a:latin typeface="+mj-ea"/>
                  <a:ea typeface="+mj-ea"/>
                </a:rPr>
                <a:t>내용</a:t>
              </a:r>
              <a:r>
                <a:rPr lang="en-US" altLang="ko-KR" sz="1000" dirty="0">
                  <a:solidFill>
                    <a:srgbClr val="224A4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000" dirty="0">
                  <a:solidFill>
                    <a:srgbClr val="224A40"/>
                  </a:solidFill>
                  <a:latin typeface="+mj-ea"/>
                  <a:ea typeface="+mj-ea"/>
                </a:rPr>
                <a:t>제목</a:t>
              </a:r>
              <a:r>
                <a:rPr lang="en-US" altLang="ko-KR" sz="1000" dirty="0">
                  <a:solidFill>
                    <a:srgbClr val="224A4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000" dirty="0">
                  <a:solidFill>
                    <a:srgbClr val="224A40"/>
                  </a:solidFill>
                  <a:latin typeface="+mj-ea"/>
                  <a:ea typeface="+mj-ea"/>
                </a:rPr>
                <a:t>전체</a:t>
              </a:r>
              <a:r>
                <a:rPr lang="en-US" altLang="ko-KR" sz="1000" dirty="0">
                  <a:solidFill>
                    <a:srgbClr val="224A40"/>
                  </a:solidFill>
                  <a:latin typeface="+mj-ea"/>
                  <a:ea typeface="+mj-ea"/>
                </a:rPr>
                <a:t>)</a:t>
              </a:r>
              <a:r>
                <a:rPr lang="ko-KR" altLang="en-US" sz="1000" dirty="0">
                  <a:solidFill>
                    <a:srgbClr val="224A40"/>
                  </a:solidFill>
                  <a:latin typeface="+mj-ea"/>
                  <a:ea typeface="+mj-ea"/>
                </a:rPr>
                <a:t> 검색</a:t>
              </a:r>
            </a:p>
          </p:txBody>
        </p:sp>
        <p:sp>
          <p:nvSpPr>
            <p:cNvPr id="17" name="설명선 2 16"/>
            <p:cNvSpPr/>
            <p:nvPr/>
          </p:nvSpPr>
          <p:spPr>
            <a:xfrm>
              <a:off x="7659663" y="4693138"/>
              <a:ext cx="941934" cy="346845"/>
            </a:xfrm>
            <a:prstGeom prst="borderCallout2">
              <a:avLst>
                <a:gd name="adj1" fmla="val 46723"/>
                <a:gd name="adj2" fmla="val -40"/>
                <a:gd name="adj3" fmla="val 46721"/>
                <a:gd name="adj4" fmla="val -18006"/>
                <a:gd name="adj5" fmla="val 45159"/>
                <a:gd name="adj6" fmla="val -35554"/>
              </a:avLst>
            </a:prstGeom>
            <a:noFill/>
            <a:ln w="9525">
              <a:solidFill>
                <a:srgbClr val="326C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224A40"/>
                  </a:solidFill>
                  <a:latin typeface="+mj-ea"/>
                  <a:ea typeface="+mj-ea"/>
                </a:rPr>
                <a:t>공감</a:t>
              </a:r>
              <a:r>
                <a:rPr lang="en-US" altLang="ko-KR" sz="1000" dirty="0">
                  <a:solidFill>
                    <a:srgbClr val="224A40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000" dirty="0">
                  <a:solidFill>
                    <a:srgbClr val="224A40"/>
                  </a:solidFill>
                  <a:latin typeface="+mj-ea"/>
                  <a:ea typeface="+mj-ea"/>
                </a:rPr>
                <a:t>좋아요</a:t>
              </a:r>
              <a:r>
                <a:rPr lang="en-US" altLang="ko-KR" sz="1000" dirty="0">
                  <a:solidFill>
                    <a:srgbClr val="224A40"/>
                  </a:solidFill>
                  <a:latin typeface="+mj-ea"/>
                  <a:ea typeface="+mj-ea"/>
                </a:rPr>
                <a:t>)/</a:t>
              </a:r>
              <a:r>
                <a:rPr lang="ko-KR" altLang="en-US" sz="1000" dirty="0" err="1">
                  <a:solidFill>
                    <a:srgbClr val="224A40"/>
                  </a:solidFill>
                  <a:latin typeface="+mj-ea"/>
                  <a:ea typeface="+mj-ea"/>
                </a:rPr>
                <a:t>북마크</a:t>
              </a:r>
              <a:endParaRPr lang="ko-KR" altLang="en-US" sz="1000" dirty="0">
                <a:solidFill>
                  <a:srgbClr val="224A40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설명선 2 17"/>
            <p:cNvSpPr/>
            <p:nvPr/>
          </p:nvSpPr>
          <p:spPr>
            <a:xfrm>
              <a:off x="1537043" y="2922068"/>
              <a:ext cx="854352" cy="353774"/>
            </a:xfrm>
            <a:prstGeom prst="borderCallout2">
              <a:avLst>
                <a:gd name="adj1" fmla="val 51683"/>
                <a:gd name="adj2" fmla="val 99324"/>
                <a:gd name="adj3" fmla="val 51681"/>
                <a:gd name="adj4" fmla="val 121631"/>
                <a:gd name="adj5" fmla="val 51672"/>
                <a:gd name="adj6" fmla="val 148131"/>
              </a:avLst>
            </a:prstGeom>
            <a:noFill/>
            <a:ln w="9525">
              <a:solidFill>
                <a:srgbClr val="326C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224A40"/>
                  </a:solidFill>
                  <a:latin typeface="+mj-ea"/>
                  <a:ea typeface="+mj-ea"/>
                </a:rPr>
                <a:t>최신 뉴스 열람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39773" y="4929872"/>
              <a:ext cx="933812" cy="22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F351398C-087D-7402-C076-1B3EE2156E7C}"/>
              </a:ext>
            </a:extLst>
          </p:cNvPr>
          <p:cNvSpPr txBox="1">
            <a:spLocks/>
          </p:cNvSpPr>
          <p:nvPr/>
        </p:nvSpPr>
        <p:spPr>
          <a:xfrm>
            <a:off x="467544" y="1373571"/>
            <a:ext cx="4705903" cy="467967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solidFill>
                  <a:srgbClr val="224A40"/>
                </a:solidFill>
                <a:latin typeface="+mn-ea"/>
                <a:ea typeface="+mn-ea"/>
              </a:rPr>
              <a:t>신문사로부터 최신의 환경 관련 문제 기사들을 수집하여 이용자들에게 제공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E229C8-0CD5-D3F2-A096-DB468BFCB4CF}"/>
              </a:ext>
            </a:extLst>
          </p:cNvPr>
          <p:cNvSpPr txBox="1"/>
          <p:nvPr/>
        </p:nvSpPr>
        <p:spPr>
          <a:xfrm>
            <a:off x="610109" y="1196124"/>
            <a:ext cx="24497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rgbClr val="224A40"/>
                </a:solidFill>
                <a:latin typeface="+mj-ea"/>
                <a:ea typeface="+mj-ea"/>
              </a:rPr>
              <a:t>[ </a:t>
            </a:r>
            <a:r>
              <a:rPr lang="ko-KR" altLang="en-US" sz="1300" b="1" dirty="0" smtClean="0">
                <a:solidFill>
                  <a:srgbClr val="224A40"/>
                </a:solidFill>
                <a:latin typeface="+mj-ea"/>
                <a:ea typeface="+mj-ea"/>
              </a:rPr>
              <a:t>환경 이슈 </a:t>
            </a:r>
            <a:r>
              <a:rPr lang="en-US" altLang="ko-KR" sz="1300" b="1" dirty="0">
                <a:solidFill>
                  <a:srgbClr val="224A40"/>
                </a:solidFill>
                <a:latin typeface="+mj-ea"/>
                <a:ea typeface="+mj-ea"/>
              </a:rPr>
              <a:t>top10 </a:t>
            </a:r>
            <a:r>
              <a:rPr lang="ko-KR" altLang="en-US" sz="1300" b="1" dirty="0">
                <a:solidFill>
                  <a:srgbClr val="224A40"/>
                </a:solidFill>
                <a:latin typeface="+mj-ea"/>
                <a:ea typeface="+mj-ea"/>
              </a:rPr>
              <a:t>개발 </a:t>
            </a:r>
            <a:r>
              <a:rPr lang="ko-KR" altLang="en-US" sz="1300" b="1" dirty="0" smtClean="0">
                <a:solidFill>
                  <a:srgbClr val="224A40"/>
                </a:solidFill>
                <a:latin typeface="+mj-ea"/>
                <a:ea typeface="+mj-ea"/>
              </a:rPr>
              <a:t>목적 </a:t>
            </a:r>
            <a:r>
              <a:rPr lang="en-US" altLang="ko-KR" sz="1300" b="1" dirty="0" smtClean="0">
                <a:solidFill>
                  <a:srgbClr val="224A40"/>
                </a:solidFill>
                <a:latin typeface="+mj-ea"/>
                <a:ea typeface="+mj-ea"/>
              </a:rPr>
              <a:t>]</a:t>
            </a:r>
            <a:endParaRPr lang="ko-KR" altLang="en-US" sz="1300" b="1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229C8-0CD5-D3F2-A096-DB468BFCB4CF}"/>
              </a:ext>
            </a:extLst>
          </p:cNvPr>
          <p:cNvSpPr txBox="1"/>
          <p:nvPr/>
        </p:nvSpPr>
        <p:spPr>
          <a:xfrm>
            <a:off x="610109" y="1921929"/>
            <a:ext cx="24497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rgbClr val="224A40"/>
                </a:solidFill>
                <a:latin typeface="+mj-ea"/>
                <a:ea typeface="+mj-ea"/>
              </a:rPr>
              <a:t>[ </a:t>
            </a:r>
            <a:r>
              <a:rPr lang="ko-KR" altLang="en-US" sz="1300" b="1" dirty="0" smtClean="0">
                <a:solidFill>
                  <a:srgbClr val="224A40"/>
                </a:solidFill>
                <a:latin typeface="+mj-ea"/>
                <a:ea typeface="+mj-ea"/>
              </a:rPr>
              <a:t>주요 기능 </a:t>
            </a:r>
            <a:r>
              <a:rPr lang="en-US" altLang="ko-KR" sz="1300" b="1" dirty="0" smtClean="0">
                <a:solidFill>
                  <a:srgbClr val="224A40"/>
                </a:solidFill>
                <a:latin typeface="+mj-ea"/>
                <a:ea typeface="+mj-ea"/>
              </a:rPr>
              <a:t>]</a:t>
            </a:r>
            <a:endParaRPr lang="ko-KR" altLang="en-US" sz="1300" b="1" dirty="0">
              <a:solidFill>
                <a:srgbClr val="224A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22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244E864-F4C1-AE00-A2DB-286013BA8DAC}"/>
              </a:ext>
            </a:extLst>
          </p:cNvPr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09115" y="1347614"/>
            <a:ext cx="5143377" cy="3048133"/>
            <a:chOff x="577579" y="1323817"/>
            <a:chExt cx="4750922" cy="2735212"/>
          </a:xfrm>
        </p:grpSpPr>
        <p:pic>
          <p:nvPicPr>
            <p:cNvPr id="3" name="그림 2" descr="로고, 상징, 노랑, 디자인이(가) 표시된 사진&#10;&#10;자동 생성된 설명">
              <a:extLst>
                <a:ext uri="{FF2B5EF4-FFF2-40B4-BE49-F238E27FC236}">
                  <a16:creationId xmlns:a16="http://schemas.microsoft.com/office/drawing/2014/main" id="{D67A1322-6491-426B-89AB-2E3982E12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114" y="3055109"/>
              <a:ext cx="904936" cy="904936"/>
            </a:xfrm>
            <a:prstGeom prst="rect">
              <a:avLst/>
            </a:prstGeom>
          </p:spPr>
        </p:pic>
        <p:pic>
          <p:nvPicPr>
            <p:cNvPr id="4" name="그림 3" descr="그래픽, 로고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CB32E2AC-8BD6-703B-D9BC-CEB357E9B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822" y="1643008"/>
              <a:ext cx="885218" cy="60207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69C5F5D-D885-ECAE-ABC6-55296B3824C1}"/>
                </a:ext>
              </a:extLst>
            </p:cNvPr>
            <p:cNvGrpSpPr/>
            <p:nvPr/>
          </p:nvGrpSpPr>
          <p:grpSpPr>
            <a:xfrm>
              <a:off x="4070347" y="2777252"/>
              <a:ext cx="1258154" cy="1281777"/>
              <a:chOff x="6117909" y="1807295"/>
              <a:chExt cx="1584176" cy="1516413"/>
            </a:xfrm>
          </p:grpSpPr>
          <p:pic>
            <p:nvPicPr>
              <p:cNvPr id="6" name="그림 5" descr="텍스트, 스크린샷, 로고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F3F31D78-8EB4-888A-92F0-A1A8F4FC0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7909" y="1807295"/>
                <a:ext cx="1584176" cy="983857"/>
              </a:xfrm>
              <a:prstGeom prst="rect">
                <a:avLst/>
              </a:prstGeom>
            </p:spPr>
          </p:pic>
          <p:pic>
            <p:nvPicPr>
              <p:cNvPr id="7" name="그림 6" descr="폰트, 그래픽, 로고, 화이트이(가) 표시된 사진&#10;&#10;자동 생성된 설명">
                <a:extLst>
                  <a:ext uri="{FF2B5EF4-FFF2-40B4-BE49-F238E27FC236}">
                    <a16:creationId xmlns:a16="http://schemas.microsoft.com/office/drawing/2014/main" id="{D6F98F2A-AC05-75CA-1C5F-0A815C13B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7909" y="2607308"/>
                <a:ext cx="1584176" cy="716400"/>
              </a:xfrm>
              <a:prstGeom prst="rect">
                <a:avLst/>
              </a:prstGeom>
            </p:spPr>
          </p:pic>
        </p:grpSp>
        <p:sp>
          <p:nvSpPr>
            <p:cNvPr id="13" name="화살표: 왼쪽 12">
              <a:extLst>
                <a:ext uri="{FF2B5EF4-FFF2-40B4-BE49-F238E27FC236}">
                  <a16:creationId xmlns:a16="http://schemas.microsoft.com/office/drawing/2014/main" id="{86B88B25-62E4-D80C-4FA9-BE4546AD9DEF}"/>
                </a:ext>
              </a:extLst>
            </p:cNvPr>
            <p:cNvSpPr/>
            <p:nvPr/>
          </p:nvSpPr>
          <p:spPr>
            <a:xfrm rot="18175004">
              <a:off x="2495137" y="2398634"/>
              <a:ext cx="414437" cy="265211"/>
            </a:xfrm>
            <a:prstGeom prst="leftArrow">
              <a:avLst/>
            </a:prstGeom>
            <a:solidFill>
              <a:srgbClr val="AACD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8E221259-10C0-A450-62FF-6DAF4DF55B3B}"/>
                </a:ext>
              </a:extLst>
            </p:cNvPr>
            <p:cNvSpPr txBox="1">
              <a:spLocks/>
            </p:cNvSpPr>
            <p:nvPr/>
          </p:nvSpPr>
          <p:spPr>
            <a:xfrm>
              <a:off x="4142411" y="2321936"/>
              <a:ext cx="1150918" cy="27436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accent6"/>
                  </a:solidFill>
                  <a:latin typeface="Calibri Light" panose="020F0302020204030204" pitchFamily="34" charset="0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b="1">
                  <a:solidFill>
                    <a:srgbClr val="224A40"/>
                  </a:solidFill>
                  <a:latin typeface="+mj-ea"/>
                </a:rPr>
                <a:t>데이터 </a:t>
              </a:r>
              <a:r>
                <a:rPr lang="ko-KR" altLang="en-US" sz="1200" b="1" smtClean="0">
                  <a:solidFill>
                    <a:srgbClr val="224A40"/>
                  </a:solidFill>
                  <a:latin typeface="+mj-ea"/>
                </a:rPr>
                <a:t>정제 및</a:t>
              </a:r>
              <a:endParaRPr lang="en-US" sz="1200" b="1" dirty="0">
                <a:solidFill>
                  <a:srgbClr val="224A40"/>
                </a:solidFill>
                <a:latin typeface="+mj-ea"/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68799AE1-4064-A99E-FF70-6723946F1DED}"/>
                </a:ext>
              </a:extLst>
            </p:cNvPr>
            <p:cNvSpPr txBox="1">
              <a:spLocks/>
            </p:cNvSpPr>
            <p:nvPr/>
          </p:nvSpPr>
          <p:spPr>
            <a:xfrm>
              <a:off x="2058130" y="2777253"/>
              <a:ext cx="957781" cy="292387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accent6"/>
                  </a:solidFill>
                  <a:latin typeface="Calibri Light" panose="020F0302020204030204" pitchFamily="34" charset="0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b="1" dirty="0">
                  <a:solidFill>
                    <a:srgbClr val="224A40"/>
                  </a:solidFill>
                  <a:latin typeface="+mj-ea"/>
                </a:rPr>
                <a:t>데이터연동</a:t>
              </a:r>
              <a:endParaRPr lang="en-US" sz="1200" b="1" dirty="0">
                <a:solidFill>
                  <a:srgbClr val="224A40"/>
                </a:solidFill>
                <a:latin typeface="+mj-ea"/>
              </a:endParaRPr>
            </a:p>
          </p:txBody>
        </p:sp>
        <p:pic>
          <p:nvPicPr>
            <p:cNvPr id="16" name="그림 15" descr="로고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7DF8AAC4-C558-E527-17D6-B043836F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79" y="3282263"/>
              <a:ext cx="904936" cy="506764"/>
            </a:xfrm>
            <a:prstGeom prst="rect">
              <a:avLst/>
            </a:prstGeom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F071394C-D66F-958B-54B3-187B3E5A2BDC}"/>
                </a:ext>
              </a:extLst>
            </p:cNvPr>
            <p:cNvSpPr txBox="1">
              <a:spLocks/>
            </p:cNvSpPr>
            <p:nvPr/>
          </p:nvSpPr>
          <p:spPr>
            <a:xfrm>
              <a:off x="4400621" y="2494429"/>
              <a:ext cx="926007" cy="292387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accent6"/>
                  </a:solidFill>
                  <a:latin typeface="Calibri Light" panose="020F0302020204030204" pitchFamily="34" charset="0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b="1" dirty="0" smtClean="0">
                  <a:solidFill>
                    <a:srgbClr val="224A40"/>
                  </a:solidFill>
                  <a:latin typeface="+mj-ea"/>
                </a:rPr>
                <a:t>최신화</a:t>
              </a:r>
              <a:endParaRPr lang="en-US" sz="1200" b="1" dirty="0">
                <a:solidFill>
                  <a:srgbClr val="224A40"/>
                </a:solidFill>
                <a:latin typeface="+mj-ea"/>
              </a:endParaRP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2151552-BA95-1F53-B9BA-B2BC6A4AA265}"/>
                </a:ext>
              </a:extLst>
            </p:cNvPr>
            <p:cNvSpPr txBox="1">
              <a:spLocks/>
            </p:cNvSpPr>
            <p:nvPr/>
          </p:nvSpPr>
          <p:spPr>
            <a:xfrm>
              <a:off x="2710195" y="1323817"/>
              <a:ext cx="1172094" cy="292387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accent6"/>
                  </a:solidFill>
                  <a:latin typeface="Calibri Light" panose="020F0302020204030204" pitchFamily="34" charset="0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b="1" dirty="0">
                  <a:solidFill>
                    <a:srgbClr val="224A40"/>
                  </a:solidFill>
                  <a:latin typeface="+mj-ea"/>
                </a:rPr>
                <a:t>데이터베이스</a:t>
              </a:r>
              <a:endParaRPr lang="en-US" sz="1200" b="1" dirty="0">
                <a:solidFill>
                  <a:srgbClr val="224A40"/>
                </a:solidFill>
                <a:latin typeface="+mj-ea"/>
              </a:endParaRPr>
            </a:p>
          </p:txBody>
        </p:sp>
        <p:sp>
          <p:nvSpPr>
            <p:cNvPr id="19" name="화살표: 왼쪽 18">
              <a:extLst>
                <a:ext uri="{FF2B5EF4-FFF2-40B4-BE49-F238E27FC236}">
                  <a16:creationId xmlns:a16="http://schemas.microsoft.com/office/drawing/2014/main" id="{7DF71D11-E0D0-F72F-F236-A3DC7B57D476}"/>
                </a:ext>
              </a:extLst>
            </p:cNvPr>
            <p:cNvSpPr/>
            <p:nvPr/>
          </p:nvSpPr>
          <p:spPr>
            <a:xfrm rot="2966877">
              <a:off x="3689387" y="2361824"/>
              <a:ext cx="414438" cy="265211"/>
            </a:xfrm>
            <a:prstGeom prst="leftArrow">
              <a:avLst/>
            </a:prstGeom>
            <a:solidFill>
              <a:srgbClr val="AACD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AD710C16-056D-090E-B342-AE36BEB958B7}"/>
                </a:ext>
              </a:extLst>
            </p:cNvPr>
            <p:cNvSpPr/>
            <p:nvPr/>
          </p:nvSpPr>
          <p:spPr>
            <a:xfrm>
              <a:off x="1616782" y="3394513"/>
              <a:ext cx="389399" cy="282264"/>
            </a:xfrm>
            <a:prstGeom prst="leftArrow">
              <a:avLst/>
            </a:prstGeom>
            <a:solidFill>
              <a:srgbClr val="AACD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0061AC-F989-27A0-E545-460C33405877}"/>
              </a:ext>
            </a:extLst>
          </p:cNvPr>
          <p:cNvSpPr txBox="1"/>
          <p:nvPr/>
        </p:nvSpPr>
        <p:spPr>
          <a:xfrm>
            <a:off x="6088447" y="2297006"/>
            <a:ext cx="9726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224A40"/>
                </a:solidFill>
              </a:rPr>
              <a:t>[</a:t>
            </a:r>
            <a:r>
              <a:rPr lang="ko-KR" altLang="en-US" sz="1300" b="1" dirty="0">
                <a:solidFill>
                  <a:srgbClr val="224A40"/>
                </a:solidFill>
              </a:rPr>
              <a:t>개발 쟁점</a:t>
            </a:r>
            <a:r>
              <a:rPr lang="en-US" altLang="ko-KR" sz="1300" b="1" dirty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B2926E7-877D-80AF-FA38-9C646675D18A}"/>
              </a:ext>
            </a:extLst>
          </p:cNvPr>
          <p:cNvSpPr txBox="1">
            <a:spLocks/>
          </p:cNvSpPr>
          <p:nvPr/>
        </p:nvSpPr>
        <p:spPr>
          <a:xfrm>
            <a:off x="6084168" y="2602171"/>
            <a:ext cx="2523532" cy="11370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dirty="0" smtClean="0">
                <a:latin typeface="+mn-ea"/>
                <a:ea typeface="+mn-ea"/>
              </a:rPr>
              <a:t>정보의 최신화</a:t>
            </a:r>
            <a:endParaRPr lang="en-US" altLang="ko-KR" sz="1200" dirty="0">
              <a:latin typeface="+mn-ea"/>
              <a:ea typeface="+mn-ea"/>
            </a:endParaRPr>
          </a:p>
          <a:p>
            <a:pPr algn="l"/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컴퓨팅 </a:t>
            </a:r>
            <a:r>
              <a:rPr lang="ko-KR" altLang="en-US" sz="1200" dirty="0">
                <a:latin typeface="+mn-ea"/>
                <a:ea typeface="+mn-ea"/>
              </a:rPr>
              <a:t>리소스 남용 방지와 관리 측면의 용이함을 위해 정보 업데이트를 주기적으로 하도록 </a:t>
            </a:r>
            <a:r>
              <a:rPr lang="ko-KR" altLang="en-US" sz="1200" dirty="0" smtClean="0">
                <a:latin typeface="+mn-ea"/>
                <a:ea typeface="+mn-ea"/>
              </a:rPr>
              <a:t>개발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endParaRPr lang="en-US" altLang="ko-KR" sz="1200" dirty="0">
              <a:latin typeface="+mn-ea"/>
              <a:ea typeface="+mn-ea"/>
            </a:endParaRPr>
          </a:p>
          <a:p>
            <a:pPr algn="l"/>
            <a:r>
              <a:rPr lang="ko-KR" altLang="en-US" sz="1200" b="1" dirty="0">
                <a:solidFill>
                  <a:srgbClr val="224A40"/>
                </a:solidFill>
                <a:latin typeface="+mn-ea"/>
                <a:ea typeface="+mn-ea"/>
              </a:rPr>
              <a:t>→</a:t>
            </a:r>
            <a:r>
              <a:rPr lang="en-US" altLang="ko-KR" sz="1200" b="1" dirty="0">
                <a:solidFill>
                  <a:srgbClr val="224A40"/>
                </a:solidFill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solidFill>
                  <a:srgbClr val="224A40"/>
                </a:solidFill>
                <a:latin typeface="+mn-ea"/>
                <a:ea typeface="+mn-ea"/>
              </a:rPr>
              <a:t>작업 스케줄러 </a:t>
            </a:r>
            <a:r>
              <a:rPr lang="ko-KR" altLang="en-US" sz="1200" b="1" dirty="0">
                <a:solidFill>
                  <a:srgbClr val="224A40"/>
                </a:solidFill>
                <a:latin typeface="+mn-ea"/>
                <a:ea typeface="+mn-ea"/>
              </a:rPr>
              <a:t>설정</a:t>
            </a:r>
            <a:endParaRPr lang="en-US" altLang="ko-KR" sz="1200" b="1" dirty="0">
              <a:solidFill>
                <a:srgbClr val="224A40"/>
              </a:solidFill>
              <a:latin typeface="+mn-ea"/>
              <a:ea typeface="+mn-ea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A59980-74C3-A2D7-5581-B4AF9A22FA77}"/>
              </a:ext>
            </a:extLst>
          </p:cNvPr>
          <p:cNvSpPr txBox="1">
            <a:spLocks/>
          </p:cNvSpPr>
          <p:nvPr/>
        </p:nvSpPr>
        <p:spPr>
          <a:xfrm>
            <a:off x="610108" y="488503"/>
            <a:ext cx="3961892" cy="350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기능 구현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610108" y="221437"/>
            <a:ext cx="2324941" cy="3667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환경 이슈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Top10</a:t>
            </a:r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 </a:t>
            </a:r>
            <a:r>
              <a:rPr lang="en-US" altLang="ko-KR" sz="1300" b="1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2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0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1275607"/>
            <a:ext cx="3781953" cy="29817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69093" y="1298832"/>
            <a:ext cx="4767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224A40"/>
                </a:solidFill>
                <a:latin typeface="+mj-ea"/>
              </a:rPr>
              <a:t>환경 이슈 </a:t>
            </a:r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토픽의 단어 데이터들을 </a:t>
            </a:r>
            <a:r>
              <a:rPr lang="ko-KR" altLang="en-US" sz="1400" b="1" dirty="0" err="1">
                <a:solidFill>
                  <a:srgbClr val="224A40"/>
                </a:solidFill>
                <a:latin typeface="+mj-ea"/>
              </a:rPr>
              <a:t>후처리하여</a:t>
            </a:r>
            <a:r>
              <a:rPr lang="en-US" altLang="ko-KR" sz="1400" b="1" dirty="0">
                <a:solidFill>
                  <a:srgbClr val="224A40"/>
                </a:solidFill>
                <a:latin typeface="+mj-ea"/>
              </a:rPr>
              <a:t> </a:t>
            </a:r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자주 발생하는 단어를 판단해</a:t>
            </a:r>
            <a:r>
              <a:rPr lang="en-US" altLang="ko-KR" sz="1400" b="1" dirty="0">
                <a:solidFill>
                  <a:srgbClr val="224A40"/>
                </a:solidFill>
                <a:latin typeface="+mj-ea"/>
              </a:rPr>
              <a:t> ‘</a:t>
            </a:r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텍스트 </a:t>
            </a:r>
            <a:r>
              <a:rPr lang="ko-KR" altLang="en-US" sz="1400" b="1" dirty="0" err="1" smtClean="0">
                <a:solidFill>
                  <a:srgbClr val="224A40"/>
                </a:solidFill>
                <a:latin typeface="+mj-ea"/>
              </a:rPr>
              <a:t>클라우드</a:t>
            </a:r>
            <a:r>
              <a:rPr lang="en-US" altLang="ko-KR" sz="1400" b="1" dirty="0" smtClean="0">
                <a:solidFill>
                  <a:srgbClr val="224A40"/>
                </a:solidFill>
                <a:latin typeface="+mj-ea"/>
              </a:rPr>
              <a:t>’</a:t>
            </a:r>
            <a:r>
              <a:rPr lang="ko-KR" altLang="en-US" sz="1400" b="1" dirty="0" smtClean="0">
                <a:solidFill>
                  <a:srgbClr val="224A40"/>
                </a:solidFill>
                <a:latin typeface="+mj-ea"/>
              </a:rPr>
              <a:t>로 </a:t>
            </a:r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구현</a:t>
            </a:r>
            <a:endParaRPr lang="en-US" altLang="ko-KR" sz="1400" b="1" dirty="0">
              <a:solidFill>
                <a:srgbClr val="224A40"/>
              </a:solidFill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1" y="4341069"/>
            <a:ext cx="24482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>
              <a:spcBef>
                <a:spcPct val="0"/>
              </a:spcBef>
            </a:pPr>
            <a:r>
              <a:rPr lang="en-US" altLang="ko-KR" sz="1600" b="1" dirty="0">
                <a:solidFill>
                  <a:srgbClr val="224A40"/>
                </a:solidFill>
                <a:latin typeface="+mj-ea"/>
              </a:rPr>
              <a:t>[</a:t>
            </a:r>
            <a:r>
              <a:rPr lang="ko-KR" altLang="en-US" sz="1600" b="1" dirty="0">
                <a:solidFill>
                  <a:srgbClr val="224A40"/>
                </a:solidFill>
                <a:latin typeface="+mj-ea"/>
              </a:rPr>
              <a:t>텍스트 </a:t>
            </a:r>
            <a:r>
              <a:rPr lang="ko-KR" altLang="en-US" sz="1600" b="1" dirty="0" err="1">
                <a:solidFill>
                  <a:srgbClr val="224A40"/>
                </a:solidFill>
                <a:latin typeface="+mj-ea"/>
              </a:rPr>
              <a:t>클라우드</a:t>
            </a:r>
            <a:r>
              <a:rPr lang="ko-KR" altLang="en-US" sz="1600" b="1" dirty="0">
                <a:solidFill>
                  <a:srgbClr val="224A40"/>
                </a:solidFill>
                <a:latin typeface="+mj-ea"/>
              </a:rPr>
              <a:t> 예시</a:t>
            </a:r>
            <a:r>
              <a:rPr lang="en-US" altLang="ko-KR" sz="1600" b="1" dirty="0">
                <a:solidFill>
                  <a:srgbClr val="224A40"/>
                </a:solidFill>
                <a:latin typeface="+mj-ea"/>
              </a:rPr>
              <a:t>]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169092" y="916725"/>
            <a:ext cx="18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>
              <a:spcBef>
                <a:spcPct val="0"/>
              </a:spcBef>
            </a:pPr>
            <a:r>
              <a:rPr lang="en-US" altLang="ko-KR" sz="2000" b="1" dirty="0">
                <a:solidFill>
                  <a:srgbClr val="224A40"/>
                </a:solidFill>
                <a:latin typeface="+mj-ea"/>
              </a:rPr>
              <a:t>[</a:t>
            </a:r>
            <a:r>
              <a:rPr lang="ko-KR" altLang="en-US" sz="2000" b="1" dirty="0" smtClean="0">
                <a:solidFill>
                  <a:srgbClr val="224A40"/>
                </a:solidFill>
                <a:latin typeface="+mj-ea"/>
              </a:rPr>
              <a:t>주요기능</a:t>
            </a:r>
            <a:r>
              <a:rPr lang="en-US" altLang="ko-KR" sz="2000" b="1" dirty="0">
                <a:solidFill>
                  <a:srgbClr val="224A40"/>
                </a:solidFill>
                <a:latin typeface="+mj-ea"/>
              </a:rPr>
              <a:t>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35767" y="4628220"/>
            <a:ext cx="1329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참고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</a:t>
            </a:r>
            <a:r>
              <a:rPr lang="ko-KR" alt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://wordcloud.kr/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15615" y="2179628"/>
            <a:ext cx="2313393" cy="501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475657" y="2179628"/>
            <a:ext cx="1660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</a:rPr>
              <a:t>탄소중립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69092" y="265624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사용자에게 집중할 주요 키워드에 대해</a:t>
            </a:r>
            <a:endParaRPr lang="en-US" altLang="ko-KR" sz="1400" b="1" dirty="0">
              <a:solidFill>
                <a:srgbClr val="224A40"/>
              </a:solidFill>
              <a:latin typeface="+mj-ea"/>
            </a:endParaRPr>
          </a:p>
          <a:p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시각적인 즐거움을 주며 전달 가능</a:t>
            </a:r>
            <a:endParaRPr lang="en-US" altLang="ko-KR" sz="1400" b="1" dirty="0">
              <a:solidFill>
                <a:srgbClr val="224A40"/>
              </a:solidFill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69092" y="2275296"/>
            <a:ext cx="18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>
              <a:spcBef>
                <a:spcPct val="0"/>
              </a:spcBef>
            </a:pPr>
            <a:r>
              <a:rPr lang="en-US" altLang="ko-KR" sz="2000" b="1" dirty="0">
                <a:solidFill>
                  <a:srgbClr val="224A40"/>
                </a:solidFill>
                <a:latin typeface="+mj-ea"/>
              </a:rPr>
              <a:t>[</a:t>
            </a:r>
            <a:r>
              <a:rPr lang="ko-KR" altLang="en-US" sz="2000" b="1" dirty="0" err="1" smtClean="0">
                <a:solidFill>
                  <a:srgbClr val="224A40"/>
                </a:solidFill>
                <a:latin typeface="+mj-ea"/>
              </a:rPr>
              <a:t>기능목적</a:t>
            </a:r>
            <a:r>
              <a:rPr lang="en-US" altLang="ko-KR" sz="2000" b="1" dirty="0">
                <a:solidFill>
                  <a:srgbClr val="224A40"/>
                </a:solidFill>
                <a:latin typeface="+mj-ea"/>
              </a:rPr>
              <a:t>]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220756" y="3941064"/>
            <a:ext cx="4715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최대 단어 수 </a:t>
            </a:r>
            <a:r>
              <a:rPr lang="en-US" altLang="ko-KR" sz="1400" b="1" dirty="0">
                <a:solidFill>
                  <a:srgbClr val="224A40"/>
                </a:solidFill>
                <a:latin typeface="+mj-ea"/>
              </a:rPr>
              <a:t>/ </a:t>
            </a:r>
            <a:r>
              <a:rPr lang="ko-KR" altLang="en-US" sz="1400" b="1" dirty="0" smtClean="0">
                <a:solidFill>
                  <a:srgbClr val="224A40"/>
                </a:solidFill>
                <a:latin typeface="+mj-ea"/>
              </a:rPr>
              <a:t>글자 색상 </a:t>
            </a:r>
            <a:r>
              <a:rPr lang="en-US" altLang="ko-KR" sz="1400" b="1" dirty="0">
                <a:solidFill>
                  <a:srgbClr val="224A40"/>
                </a:solidFill>
                <a:latin typeface="+mj-ea"/>
              </a:rPr>
              <a:t>/ </a:t>
            </a:r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이미지 크기 </a:t>
            </a:r>
            <a:r>
              <a:rPr lang="en-US" altLang="ko-KR" sz="1400" b="1" dirty="0">
                <a:solidFill>
                  <a:srgbClr val="224A40"/>
                </a:solidFill>
                <a:latin typeface="+mj-ea"/>
              </a:rPr>
              <a:t>/</a:t>
            </a:r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 마스크 모양</a:t>
            </a:r>
            <a:endParaRPr lang="en-US" altLang="ko-KR" sz="1400" b="1" dirty="0">
              <a:solidFill>
                <a:srgbClr val="224A40"/>
              </a:solidFill>
              <a:latin typeface="+mj-ea"/>
            </a:endParaRPr>
          </a:p>
          <a:p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더 많이 언급된 단어에 임팩트 </a:t>
            </a:r>
            <a:r>
              <a:rPr lang="en-US" altLang="ko-KR" sz="1400" b="1" dirty="0">
                <a:solidFill>
                  <a:srgbClr val="224A40"/>
                </a:solidFill>
                <a:latin typeface="+mj-ea"/>
              </a:rPr>
              <a:t>/ Data Cleaning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220756" y="3566494"/>
            <a:ext cx="18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8">
              <a:spcBef>
                <a:spcPct val="0"/>
              </a:spcBef>
            </a:pPr>
            <a:r>
              <a:rPr lang="en-US" altLang="ko-KR" sz="2000" b="1" dirty="0">
                <a:solidFill>
                  <a:srgbClr val="224A40"/>
                </a:solidFill>
                <a:latin typeface="+mj-ea"/>
              </a:rPr>
              <a:t>[</a:t>
            </a:r>
            <a:r>
              <a:rPr lang="ko-KR" altLang="en-US" sz="2000" b="1" dirty="0">
                <a:solidFill>
                  <a:srgbClr val="224A40"/>
                </a:solidFill>
                <a:latin typeface="+mj-ea"/>
              </a:rPr>
              <a:t>고려사항</a:t>
            </a:r>
            <a:r>
              <a:rPr lang="en-US" altLang="ko-KR" sz="2000" b="1" dirty="0">
                <a:solidFill>
                  <a:srgbClr val="224A40"/>
                </a:solidFill>
                <a:latin typeface="+mj-ea"/>
              </a:rPr>
              <a:t>]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8AEE6E2-B49F-A30A-4DCB-B32DC68ECF98}"/>
              </a:ext>
            </a:extLst>
          </p:cNvPr>
          <p:cNvSpPr txBox="1">
            <a:spLocks/>
          </p:cNvSpPr>
          <p:nvPr/>
        </p:nvSpPr>
        <p:spPr>
          <a:xfrm>
            <a:off x="610109" y="221437"/>
            <a:ext cx="2324941" cy="3667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환경 이슈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Top10 3/3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BEC227-EEB4-1D77-B53C-0412B3F94B16}"/>
              </a:ext>
            </a:extLst>
          </p:cNvPr>
          <p:cNvSpPr txBox="1">
            <a:spLocks/>
          </p:cNvSpPr>
          <p:nvPr/>
        </p:nvSpPr>
        <p:spPr>
          <a:xfrm>
            <a:off x="610109" y="563926"/>
            <a:ext cx="3961892" cy="350975"/>
          </a:xfrm>
          <a:prstGeom prst="rect">
            <a:avLst/>
          </a:prstGeom>
          <a:noFill/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500" b="1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주요기능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29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283968" y="1203598"/>
            <a:ext cx="2808312" cy="366768"/>
          </a:xfrm>
        </p:spPr>
        <p:txBody>
          <a:bodyPr>
            <a:noAutofit/>
          </a:bodyPr>
          <a:lstStyle/>
          <a:p>
            <a:r>
              <a:rPr lang="ko-KR" altLang="en-US" sz="2000" dirty="0" smtClean="0">
                <a:solidFill>
                  <a:srgbClr val="224A40"/>
                </a:solidFill>
                <a:latin typeface="+mj-ea"/>
                <a:ea typeface="+mj-ea"/>
              </a:rPr>
              <a:t>프로젝트 개요</a:t>
            </a:r>
            <a:endParaRPr lang="en-US" sz="2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1000"/>
                    </a14:imgEffect>
                    <a14:imgEffect>
                      <a14:brightnessContrast bright="-11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8" y="483518"/>
            <a:ext cx="4320480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355726"/>
            <a:ext cx="3024336" cy="756084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500" b="1" dirty="0" smtClean="0">
                <a:solidFill>
                  <a:srgbClr val="17312A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CONTENTS</a:t>
            </a:r>
            <a:endParaRPr lang="en-US" sz="3500" b="1" dirty="0">
              <a:solidFill>
                <a:srgbClr val="17312A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659131" y="1611820"/>
            <a:ext cx="3312368" cy="0"/>
          </a:xfrm>
          <a:prstGeom prst="line">
            <a:avLst/>
          </a:prstGeom>
          <a:ln w="28575" cap="rnd">
            <a:solidFill>
              <a:srgbClr val="A6B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886250" y="2179218"/>
            <a:ext cx="3312368" cy="0"/>
          </a:xfrm>
          <a:prstGeom prst="line">
            <a:avLst/>
          </a:prstGeom>
          <a:ln w="28575" cap="rnd">
            <a:solidFill>
              <a:srgbClr val="A6B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02080" y="2763948"/>
            <a:ext cx="3312368" cy="0"/>
          </a:xfrm>
          <a:prstGeom prst="line">
            <a:avLst/>
          </a:prstGeom>
          <a:ln w="28575" cap="rnd">
            <a:solidFill>
              <a:srgbClr val="A6B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795006" y="3361158"/>
            <a:ext cx="3312368" cy="0"/>
          </a:xfrm>
          <a:prstGeom prst="line">
            <a:avLst/>
          </a:prstGeom>
          <a:ln w="28575" cap="rnd">
            <a:solidFill>
              <a:srgbClr val="A6B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72699" y="3988084"/>
            <a:ext cx="3312368" cy="0"/>
          </a:xfrm>
          <a:prstGeom prst="line">
            <a:avLst/>
          </a:prstGeom>
          <a:ln w="28575" cap="rnd">
            <a:solidFill>
              <a:srgbClr val="A6B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ubtitle 2"/>
          <p:cNvSpPr txBox="1">
            <a:spLocks/>
          </p:cNvSpPr>
          <p:nvPr/>
        </p:nvSpPr>
        <p:spPr>
          <a:xfrm>
            <a:off x="4761648" y="2916562"/>
            <a:ext cx="3345726" cy="366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3568" y="339502"/>
            <a:ext cx="4608512" cy="4608512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4EFE1"/>
                </a:gs>
                <a:gs pos="100000">
                  <a:srgbClr val="17312A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499992" y="1761966"/>
            <a:ext cx="3345726" cy="366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224A40"/>
                </a:solidFill>
                <a:latin typeface="+mj-ea"/>
                <a:ea typeface="+mj-ea"/>
              </a:rPr>
              <a:t>프로젝트 제작 배경</a:t>
            </a:r>
            <a:endParaRPr lang="en-US" sz="2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642452" y="2338029"/>
            <a:ext cx="3345726" cy="366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24A40"/>
                </a:solidFill>
                <a:latin typeface="+mj-ea"/>
                <a:ea typeface="+mj-ea"/>
              </a:rPr>
              <a:t>BBANG</a:t>
            </a:r>
            <a:r>
              <a:rPr lang="ko-KR" altLang="en-US" sz="2000" dirty="0" smtClean="0">
                <a:solidFill>
                  <a:srgbClr val="224A40"/>
                </a:solidFill>
                <a:latin typeface="+mj-ea"/>
                <a:ea typeface="+mj-ea"/>
              </a:rPr>
              <a:t>끗의 </a:t>
            </a:r>
            <a:r>
              <a:rPr lang="ko-KR" altLang="en-US" sz="2000" dirty="0" err="1" smtClean="0">
                <a:solidFill>
                  <a:srgbClr val="224A40"/>
                </a:solidFill>
                <a:latin typeface="+mj-ea"/>
                <a:ea typeface="+mj-ea"/>
              </a:rPr>
              <a:t>차별점</a:t>
            </a:r>
            <a:endParaRPr lang="en-US" sz="2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4640343" y="3592620"/>
            <a:ext cx="1185486" cy="366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24A40"/>
                </a:solidFill>
                <a:latin typeface="+mj-ea"/>
                <a:ea typeface="+mj-ea"/>
              </a:rPr>
              <a:t>Q&amp;A</a:t>
            </a:r>
            <a:endParaRPr lang="en-US" sz="2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4670711" y="2936981"/>
            <a:ext cx="3345726" cy="366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24A40"/>
                </a:solidFill>
                <a:latin typeface="+mj-ea"/>
                <a:ea typeface="+mj-ea"/>
              </a:rPr>
              <a:t>BBANG</a:t>
            </a:r>
            <a:r>
              <a:rPr lang="ko-KR" altLang="en-US" sz="2000" dirty="0" smtClean="0">
                <a:solidFill>
                  <a:srgbClr val="224A40"/>
                </a:solidFill>
                <a:latin typeface="+mj-ea"/>
                <a:ea typeface="+mj-ea"/>
              </a:rPr>
              <a:t>끗 제공 서비스</a:t>
            </a:r>
            <a:endParaRPr lang="en-US" sz="2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01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3131840" y="1707654"/>
            <a:ext cx="4860032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빵끗 제공 서비스 </a:t>
            </a:r>
            <a:r>
              <a:rPr lang="en-US" altLang="ko-KR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#02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115616" y="1995686"/>
            <a:ext cx="7344816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 실천 관련 나눔의 장 제공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3707904" y="3147066"/>
            <a:ext cx="1944216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 </a:t>
            </a:r>
            <a:r>
              <a:rPr lang="en-US" altLang="ko-KR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en-US" sz="3500" b="1" dirty="0">
              <a:solidFill>
                <a:srgbClr val="224A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97714" y="37958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224A40"/>
                </a:solidFill>
              </a:rPr>
              <a:t>김연진</a:t>
            </a:r>
            <a:endParaRPr lang="ko-KR" altLang="en-US" dirty="0">
              <a:solidFill>
                <a:srgbClr val="22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108" y="202686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커뮤니티</a:t>
            </a:r>
            <a:r>
              <a:rPr lang="en-US" altLang="ko-KR" sz="1300" b="1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1/3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개발 목적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10508" y="2427734"/>
            <a:ext cx="1670179" cy="423288"/>
          </a:xfrm>
          <a:prstGeom prst="roundRect">
            <a:avLst/>
          </a:prstGeom>
          <a:solidFill>
            <a:srgbClr val="658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j-ea"/>
                <a:ea typeface="+mj-ea"/>
              </a:rPr>
              <a:t>실천 기록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10507" y="3023878"/>
            <a:ext cx="1670179" cy="423288"/>
          </a:xfrm>
          <a:prstGeom prst="roundRect">
            <a:avLst/>
          </a:prstGeom>
          <a:solidFill>
            <a:srgbClr val="658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j-ea"/>
                <a:ea typeface="+mj-ea"/>
              </a:rPr>
              <a:t>캠페인 후기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16095" y="3619872"/>
            <a:ext cx="1670179" cy="423288"/>
          </a:xfrm>
          <a:prstGeom prst="roundRect">
            <a:avLst/>
          </a:prstGeom>
          <a:solidFill>
            <a:srgbClr val="658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j-ea"/>
                <a:ea typeface="+mj-ea"/>
              </a:rPr>
              <a:t>고민과 질문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10507" y="4204659"/>
            <a:ext cx="1670179" cy="423288"/>
          </a:xfrm>
          <a:prstGeom prst="roundRect">
            <a:avLst/>
          </a:prstGeom>
          <a:solidFill>
            <a:srgbClr val="658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j-ea"/>
                <a:ea typeface="+mj-ea"/>
              </a:rPr>
              <a:t>자유게시판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3656" y="2522504"/>
            <a:ext cx="4032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224A40"/>
                </a:solidFill>
              </a:rPr>
              <a:t>탄소중립 실천 가이드를 토대로 일상 속 탄소중립 실천 </a:t>
            </a:r>
            <a:r>
              <a:rPr lang="ko-KR" altLang="en-US" sz="1000" dirty="0" smtClean="0">
                <a:solidFill>
                  <a:srgbClr val="224A40"/>
                </a:solidFill>
              </a:rPr>
              <a:t>내용을 </a:t>
            </a:r>
            <a:r>
              <a:rPr lang="ko-KR" altLang="en-US" sz="1000" dirty="0">
                <a:solidFill>
                  <a:srgbClr val="224A40"/>
                </a:solidFill>
              </a:rPr>
              <a:t>공유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85493" y="3117938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224A40"/>
                </a:solidFill>
              </a:rPr>
              <a:t>빵끗 멤버들과 함께 진행한 캠페인에 대해 자유롭게 후기 및 의견을 공유</a:t>
            </a:r>
            <a:endParaRPr lang="ko-KR" altLang="en-US" sz="1000" dirty="0">
              <a:solidFill>
                <a:srgbClr val="224A4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53526" y="3708405"/>
            <a:ext cx="5746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224A40"/>
                </a:solidFill>
              </a:rPr>
              <a:t>탄소중립과</a:t>
            </a:r>
            <a:r>
              <a:rPr lang="ko-KR" altLang="en-US" sz="1000" dirty="0" smtClean="0">
                <a:solidFill>
                  <a:srgbClr val="224A40"/>
                </a:solidFill>
              </a:rPr>
              <a:t> 관련된 고민 또는 질문을 공유하고 답변을 제시함으로써 고민과 궁금증 해소</a:t>
            </a:r>
            <a:r>
              <a:rPr lang="en-US" altLang="ko-KR" sz="1000" dirty="0" smtClean="0">
                <a:solidFill>
                  <a:srgbClr val="224A40"/>
                </a:solidFill>
              </a:rPr>
              <a:t>, </a:t>
            </a:r>
            <a:r>
              <a:rPr lang="ko-KR" altLang="en-US" sz="1000" dirty="0" smtClean="0">
                <a:solidFill>
                  <a:srgbClr val="224A40"/>
                </a:solidFill>
              </a:rPr>
              <a:t>지식 나눔 </a:t>
            </a:r>
            <a:endParaRPr lang="ko-KR" altLang="en-US" sz="1000" dirty="0">
              <a:solidFill>
                <a:srgbClr val="224A4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38699" y="4293193"/>
            <a:ext cx="2592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224A40"/>
                </a:solidFill>
              </a:rPr>
              <a:t>정해진 틀 없이 원하는 주제로 서로 소통</a:t>
            </a:r>
            <a:endParaRPr lang="ko-KR" altLang="en-US" sz="1000" dirty="0">
              <a:solidFill>
                <a:srgbClr val="224A4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88A04-B8E8-1CAF-7AEA-356CB6558AD9}"/>
              </a:ext>
            </a:extLst>
          </p:cNvPr>
          <p:cNvSpPr txBox="1"/>
          <p:nvPr/>
        </p:nvSpPr>
        <p:spPr>
          <a:xfrm>
            <a:off x="839567" y="1235059"/>
            <a:ext cx="28683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224A40"/>
                </a:solidFill>
              </a:rPr>
              <a:t>[ </a:t>
            </a:r>
            <a:r>
              <a:rPr lang="ko-KR" altLang="en-US" sz="1500" b="1" dirty="0" smtClean="0">
                <a:solidFill>
                  <a:srgbClr val="224A40"/>
                </a:solidFill>
              </a:rPr>
              <a:t>커뮤니티 개발의 목적 </a:t>
            </a:r>
            <a:r>
              <a:rPr lang="en-US" altLang="ko-KR" sz="1500" b="1" dirty="0" smtClean="0">
                <a:solidFill>
                  <a:srgbClr val="224A40"/>
                </a:solidFill>
              </a:rPr>
              <a:t>]</a:t>
            </a:r>
            <a:endParaRPr lang="ko-KR" altLang="en-US" sz="1500" b="1" dirty="0">
              <a:solidFill>
                <a:srgbClr val="224A4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688A04-B8E8-1CAF-7AEA-356CB6558AD9}"/>
              </a:ext>
            </a:extLst>
          </p:cNvPr>
          <p:cNvSpPr txBox="1"/>
          <p:nvPr/>
        </p:nvSpPr>
        <p:spPr>
          <a:xfrm>
            <a:off x="839567" y="1504606"/>
            <a:ext cx="668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224A40"/>
                </a:solidFill>
              </a:rPr>
              <a:t>현재 서로 단절된 개개인의 참여 형식</a:t>
            </a:r>
            <a:endParaRPr lang="en-US" altLang="ko-KR" sz="1200" dirty="0" smtClean="0">
              <a:solidFill>
                <a:srgbClr val="224A40"/>
              </a:solidFill>
            </a:endParaRPr>
          </a:p>
          <a:p>
            <a:r>
              <a:rPr lang="ko-KR" altLang="en-US" sz="1200" dirty="0" smtClean="0">
                <a:solidFill>
                  <a:srgbClr val="224A40"/>
                </a:solidFill>
              </a:rPr>
              <a:t>→ 서로의 경험과 생각을 나누며 </a:t>
            </a:r>
            <a:r>
              <a:rPr lang="ko-KR" altLang="en-US" sz="1200" dirty="0" err="1" smtClean="0">
                <a:solidFill>
                  <a:srgbClr val="224A40"/>
                </a:solidFill>
              </a:rPr>
              <a:t>탄소중립에</a:t>
            </a:r>
            <a:r>
              <a:rPr lang="ko-KR" altLang="en-US" sz="1200" dirty="0" smtClean="0">
                <a:solidFill>
                  <a:srgbClr val="224A40"/>
                </a:solidFill>
              </a:rPr>
              <a:t> 대한 공동체 의식과 소속감 고양  </a:t>
            </a:r>
            <a:endParaRPr lang="ko-KR" altLang="en-US" sz="1200" dirty="0">
              <a:solidFill>
                <a:srgbClr val="224A4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88A04-B8E8-1CAF-7AEA-356CB6558AD9}"/>
              </a:ext>
            </a:extLst>
          </p:cNvPr>
          <p:cNvSpPr txBox="1"/>
          <p:nvPr/>
        </p:nvSpPr>
        <p:spPr>
          <a:xfrm>
            <a:off x="839567" y="2082855"/>
            <a:ext cx="11657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224A40"/>
                </a:solidFill>
              </a:rPr>
              <a:t>[ </a:t>
            </a:r>
            <a:r>
              <a:rPr lang="ko-KR" altLang="en-US" sz="1500" b="1" dirty="0" smtClean="0">
                <a:solidFill>
                  <a:srgbClr val="224A40"/>
                </a:solidFill>
              </a:rPr>
              <a:t>카테고리 </a:t>
            </a:r>
            <a:r>
              <a:rPr lang="en-US" altLang="ko-KR" sz="1500" b="1" dirty="0" smtClean="0">
                <a:solidFill>
                  <a:srgbClr val="224A40"/>
                </a:solidFill>
              </a:rPr>
              <a:t>]</a:t>
            </a:r>
            <a:endParaRPr lang="ko-KR" altLang="en-US" sz="1500" b="1" dirty="0">
              <a:solidFill>
                <a:srgbClr val="22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676" t="10306" r="3023"/>
          <a:stretch/>
        </p:blipFill>
        <p:spPr>
          <a:xfrm>
            <a:off x="610108" y="1575817"/>
            <a:ext cx="3791940" cy="3024336"/>
          </a:xfrm>
          <a:prstGeom prst="rect">
            <a:avLst/>
          </a:prstGeom>
          <a:effectLst>
            <a:outerShdw blurRad="88900" dist="38100" dir="2940000" algn="ctr" rotWithShape="0">
              <a:schemeClr val="tx2">
                <a:lumMod val="50000"/>
                <a:lumOff val="50000"/>
                <a:alpha val="43000"/>
              </a:scheme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284" y="1563638"/>
            <a:ext cx="3801369" cy="3024336"/>
          </a:xfrm>
          <a:prstGeom prst="rect">
            <a:avLst/>
          </a:prstGeom>
          <a:effectLst>
            <a:outerShdw blurRad="88900" dist="50800" dir="5400000" algn="ctr" rotWithShape="0">
              <a:schemeClr val="tx2">
                <a:lumMod val="50000"/>
                <a:lumOff val="50000"/>
              </a:scheme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108" y="196816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커뮤니티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2/3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주요 기능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설명선 2 62"/>
          <p:cNvSpPr/>
          <p:nvPr/>
        </p:nvSpPr>
        <p:spPr>
          <a:xfrm>
            <a:off x="8224489" y="3075806"/>
            <a:ext cx="862735" cy="288032"/>
          </a:xfrm>
          <a:prstGeom prst="borderCallout2">
            <a:avLst>
              <a:gd name="adj1" fmla="val 45069"/>
              <a:gd name="adj2" fmla="val -592"/>
              <a:gd name="adj3" fmla="val 45068"/>
              <a:gd name="adj4" fmla="val -16928"/>
              <a:gd name="adj5" fmla="val 45059"/>
              <a:gd name="adj6" fmla="val -39005"/>
            </a:avLst>
          </a:prstGeom>
          <a:noFill/>
          <a:ln w="9525">
            <a:solidFill>
              <a:srgbClr val="326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224A40"/>
                </a:solidFill>
                <a:latin typeface="+mj-ea"/>
                <a:ea typeface="+mj-ea"/>
              </a:rPr>
              <a:t>게시글</a:t>
            </a:r>
            <a:r>
              <a:rPr lang="ko-KR" altLang="en-US" sz="1000" dirty="0" smtClean="0">
                <a:solidFill>
                  <a:srgbClr val="224A40"/>
                </a:solidFill>
                <a:latin typeface="+mj-ea"/>
                <a:ea typeface="+mj-ea"/>
              </a:rPr>
              <a:t> 작성</a:t>
            </a:r>
            <a:endParaRPr lang="ko-KR" altLang="en-US" sz="1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81" name="설명선 2 80"/>
          <p:cNvSpPr/>
          <p:nvPr/>
        </p:nvSpPr>
        <p:spPr>
          <a:xfrm>
            <a:off x="6186267" y="4659982"/>
            <a:ext cx="1078759" cy="332620"/>
          </a:xfrm>
          <a:prstGeom prst="borderCallout2">
            <a:avLst>
              <a:gd name="adj1" fmla="val 45282"/>
              <a:gd name="adj2" fmla="val 100975"/>
              <a:gd name="adj3" fmla="val 45282"/>
              <a:gd name="adj4" fmla="val 144257"/>
              <a:gd name="adj5" fmla="val -32046"/>
              <a:gd name="adj6" fmla="val 154744"/>
            </a:avLst>
          </a:prstGeom>
          <a:noFill/>
          <a:ln w="9525">
            <a:solidFill>
              <a:srgbClr val="326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224A40"/>
                </a:solidFill>
                <a:latin typeface="+mj-ea"/>
                <a:ea typeface="+mj-ea"/>
              </a:rPr>
              <a:t>게시글</a:t>
            </a:r>
            <a:r>
              <a:rPr lang="ko-KR" altLang="en-US" sz="1000" dirty="0" smtClean="0">
                <a:solidFill>
                  <a:srgbClr val="224A40"/>
                </a:solidFill>
                <a:latin typeface="+mj-ea"/>
                <a:ea typeface="+mj-ea"/>
              </a:rPr>
              <a:t> 등록</a:t>
            </a:r>
            <a:r>
              <a:rPr lang="en-US" altLang="ko-KR" sz="1000" dirty="0" smtClean="0">
                <a:solidFill>
                  <a:srgbClr val="224A40"/>
                </a:solidFill>
                <a:latin typeface="+mj-ea"/>
                <a:ea typeface="+mj-ea"/>
              </a:rPr>
              <a:t>/</a:t>
            </a:r>
            <a:r>
              <a:rPr lang="ko-KR" altLang="en-US" sz="1000" dirty="0" smtClean="0">
                <a:solidFill>
                  <a:srgbClr val="224A40"/>
                </a:solidFill>
                <a:latin typeface="+mj-ea"/>
                <a:ea typeface="+mj-ea"/>
              </a:rPr>
              <a:t>수정</a:t>
            </a:r>
            <a:r>
              <a:rPr lang="en-US" altLang="ko-KR" sz="1000" dirty="0" smtClean="0">
                <a:solidFill>
                  <a:srgbClr val="224A40"/>
                </a:solidFill>
                <a:latin typeface="+mj-ea"/>
                <a:ea typeface="+mj-ea"/>
              </a:rPr>
              <a:t>/</a:t>
            </a:r>
            <a:r>
              <a:rPr lang="ko-KR" altLang="en-US" sz="1000" dirty="0" smtClean="0">
                <a:solidFill>
                  <a:srgbClr val="224A40"/>
                </a:solidFill>
                <a:latin typeface="+mj-ea"/>
                <a:ea typeface="+mj-ea"/>
              </a:rPr>
              <a:t>삭제</a:t>
            </a:r>
            <a:endParaRPr lang="ko-KR" altLang="en-US" sz="1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35" name="설명선 2 34"/>
          <p:cNvSpPr/>
          <p:nvPr/>
        </p:nvSpPr>
        <p:spPr>
          <a:xfrm>
            <a:off x="899592" y="1131163"/>
            <a:ext cx="792088" cy="357447"/>
          </a:xfrm>
          <a:prstGeom prst="borderCallout2">
            <a:avLst>
              <a:gd name="adj1" fmla="val 99642"/>
              <a:gd name="adj2" fmla="val 50622"/>
              <a:gd name="adj3" fmla="val 135355"/>
              <a:gd name="adj4" fmla="val 50773"/>
              <a:gd name="adj5" fmla="val 156046"/>
              <a:gd name="adj6" fmla="val 51032"/>
            </a:avLst>
          </a:prstGeom>
          <a:noFill/>
          <a:ln w="9525">
            <a:solidFill>
              <a:srgbClr val="326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224A40"/>
                </a:solidFill>
                <a:latin typeface="+mj-ea"/>
                <a:ea typeface="+mj-ea"/>
              </a:rPr>
              <a:t>분류별</a:t>
            </a:r>
            <a:r>
              <a:rPr lang="ko-KR" altLang="en-US" sz="1000" dirty="0" smtClean="0">
                <a:solidFill>
                  <a:srgbClr val="224A40"/>
                </a:solidFill>
                <a:latin typeface="+mj-ea"/>
                <a:ea typeface="+mj-ea"/>
              </a:rPr>
              <a:t> 검색</a:t>
            </a:r>
            <a:endParaRPr lang="ko-KR" altLang="en-US" sz="1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37" name="설명선 2 36"/>
          <p:cNvSpPr/>
          <p:nvPr/>
        </p:nvSpPr>
        <p:spPr>
          <a:xfrm>
            <a:off x="2771800" y="1262403"/>
            <a:ext cx="978021" cy="252028"/>
          </a:xfrm>
          <a:prstGeom prst="borderCallout2">
            <a:avLst>
              <a:gd name="adj1" fmla="val 59960"/>
              <a:gd name="adj2" fmla="val -534"/>
              <a:gd name="adj3" fmla="val 61413"/>
              <a:gd name="adj4" fmla="val -28590"/>
              <a:gd name="adj5" fmla="val 123992"/>
              <a:gd name="adj6" fmla="val -28321"/>
            </a:avLst>
          </a:prstGeom>
          <a:noFill/>
          <a:ln w="9525">
            <a:solidFill>
              <a:srgbClr val="326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224A40"/>
                </a:solidFill>
                <a:latin typeface="+mj-ea"/>
                <a:ea typeface="+mj-ea"/>
              </a:rPr>
              <a:t>게시글</a:t>
            </a:r>
            <a:r>
              <a:rPr lang="ko-KR" altLang="en-US" sz="1000" dirty="0" smtClean="0">
                <a:solidFill>
                  <a:srgbClr val="224A40"/>
                </a:solidFill>
                <a:latin typeface="+mj-ea"/>
                <a:ea typeface="+mj-ea"/>
              </a:rPr>
              <a:t> 정렬</a:t>
            </a:r>
            <a:endParaRPr lang="ko-KR" altLang="en-US" sz="1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39" name="설명선 2 38"/>
          <p:cNvSpPr/>
          <p:nvPr/>
        </p:nvSpPr>
        <p:spPr>
          <a:xfrm>
            <a:off x="1619672" y="2628100"/>
            <a:ext cx="474877" cy="224719"/>
          </a:xfrm>
          <a:prstGeom prst="borderCallout2">
            <a:avLst>
              <a:gd name="adj1" fmla="val 3157"/>
              <a:gd name="adj2" fmla="val 52308"/>
              <a:gd name="adj3" fmla="val -50294"/>
              <a:gd name="adj4" fmla="val 52042"/>
              <a:gd name="adj5" fmla="val -102115"/>
              <a:gd name="adj6" fmla="val 52211"/>
            </a:avLst>
          </a:prstGeom>
          <a:noFill/>
          <a:ln w="9525">
            <a:solidFill>
              <a:srgbClr val="326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224A40"/>
                </a:solidFill>
                <a:latin typeface="+mj-ea"/>
                <a:ea typeface="+mj-ea"/>
              </a:rPr>
              <a:t>댓글</a:t>
            </a:r>
            <a:endParaRPr lang="ko-KR" altLang="en-US" sz="1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40" name="설명선 2 39"/>
          <p:cNvSpPr/>
          <p:nvPr/>
        </p:nvSpPr>
        <p:spPr>
          <a:xfrm>
            <a:off x="3923928" y="2628100"/>
            <a:ext cx="573482" cy="224719"/>
          </a:xfrm>
          <a:prstGeom prst="borderCallout2">
            <a:avLst>
              <a:gd name="adj1" fmla="val 3157"/>
              <a:gd name="adj2" fmla="val 52308"/>
              <a:gd name="adj3" fmla="val -50294"/>
              <a:gd name="adj4" fmla="val 52042"/>
              <a:gd name="adj5" fmla="val -102115"/>
              <a:gd name="adj6" fmla="val 52211"/>
            </a:avLst>
          </a:prstGeom>
          <a:noFill/>
          <a:ln w="9525">
            <a:solidFill>
              <a:srgbClr val="326C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rgbClr val="224A40"/>
                </a:solidFill>
                <a:latin typeface="+mj-ea"/>
                <a:ea typeface="+mj-ea"/>
              </a:rPr>
              <a:t>좋아요</a:t>
            </a:r>
            <a:endParaRPr lang="ko-KR" altLang="en-US" sz="1000" dirty="0">
              <a:solidFill>
                <a:srgbClr val="224A40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52120" y="2283718"/>
            <a:ext cx="2016224" cy="144016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9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342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커뮤니티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3/3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기능 구현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921359597"/>
              </p:ext>
            </p:extLst>
          </p:nvPr>
        </p:nvGraphicFramePr>
        <p:xfrm>
          <a:off x="755576" y="1707654"/>
          <a:ext cx="7776864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31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3131840" y="1707654"/>
            <a:ext cx="4860032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빵끗 제공 서비스 </a:t>
            </a:r>
            <a:r>
              <a:rPr lang="en-US" altLang="ko-KR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#02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115616" y="1995686"/>
            <a:ext cx="7344816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 실천 관련 나눔의 장 제공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3491880" y="3147066"/>
            <a:ext cx="2808312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캠페인 등록 </a:t>
            </a:r>
            <a:r>
              <a:rPr lang="en-US" altLang="ko-KR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en-US" sz="3500" b="1" dirty="0">
              <a:solidFill>
                <a:srgbClr val="224A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7714" y="37958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224A40"/>
                </a:solidFill>
              </a:rPr>
              <a:t>김지수</a:t>
            </a:r>
            <a:endParaRPr lang="ko-KR" altLang="en-US" dirty="0">
              <a:solidFill>
                <a:srgbClr val="22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342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캠페인 등록 </a:t>
            </a:r>
            <a:r>
              <a:rPr lang="en-US" altLang="ko-KR" sz="1300" b="1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1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개발 목적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D0BBD-3486-A1D6-07FE-23D8B0A211B0}"/>
              </a:ext>
            </a:extLst>
          </p:cNvPr>
          <p:cNvSpPr txBox="1"/>
          <p:nvPr/>
        </p:nvSpPr>
        <p:spPr>
          <a:xfrm>
            <a:off x="1054136" y="1995686"/>
            <a:ext cx="3219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224A40"/>
                </a:solidFill>
              </a:rPr>
              <a:t>[ </a:t>
            </a:r>
            <a:r>
              <a:rPr lang="ko-KR" altLang="en-US" sz="1600" b="1" dirty="0" err="1">
                <a:solidFill>
                  <a:srgbClr val="224A40"/>
                </a:solidFill>
              </a:rPr>
              <a:t>켐페인</a:t>
            </a:r>
            <a:r>
              <a:rPr lang="ko-KR" altLang="en-US" sz="1600" b="1" dirty="0">
                <a:solidFill>
                  <a:srgbClr val="224A40"/>
                </a:solidFill>
              </a:rPr>
              <a:t> 등록 게시판의 개발 목적</a:t>
            </a:r>
            <a:r>
              <a:rPr lang="en-US" altLang="ko-KR" sz="1600" b="1" dirty="0">
                <a:solidFill>
                  <a:srgbClr val="224A40"/>
                </a:solidFill>
              </a:rPr>
              <a:t>]</a:t>
            </a:r>
            <a:endParaRPr lang="ko-KR" altLang="en-US" sz="1600" b="1" dirty="0">
              <a:solidFill>
                <a:srgbClr val="224A4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860BE-1F3C-2135-1872-4C73AB9AF6CB}"/>
              </a:ext>
            </a:extLst>
          </p:cNvPr>
          <p:cNvSpPr txBox="1"/>
          <p:nvPr/>
        </p:nvSpPr>
        <p:spPr>
          <a:xfrm>
            <a:off x="1053764" y="2487663"/>
            <a:ext cx="7343813" cy="12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한정된 기간 동안만 실행되는 </a:t>
            </a:r>
            <a:r>
              <a:rPr lang="en-US" altLang="ko-KR" sz="1300" dirty="0" err="1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현행</a:t>
            </a:r>
            <a:r>
              <a:rPr lang="en-US" altLang="ko-KR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환경</a:t>
            </a:r>
            <a:r>
              <a:rPr lang="en-US" altLang="ko-KR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관련</a:t>
            </a:r>
            <a:r>
              <a:rPr lang="en-US" altLang="ko-KR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캠페인</a:t>
            </a:r>
            <a:endParaRPr lang="en-US" altLang="ko-KR" sz="1300" dirty="0" smtClean="0">
              <a:solidFill>
                <a:srgbClr val="224A40"/>
              </a:solidFill>
              <a:latin typeface="+mj-ea"/>
              <a:ea typeface="+mj-ea"/>
              <a:cs typeface="+mn-lt"/>
            </a:endParaRPr>
          </a:p>
          <a:p>
            <a:r>
              <a:rPr lang="ko-KR" altLang="en-US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→ </a:t>
            </a:r>
            <a:r>
              <a:rPr lang="en-US" altLang="ko-KR" sz="1300" dirty="0" err="1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지속적인</a:t>
            </a:r>
            <a:r>
              <a:rPr lang="en-US" altLang="ko-KR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>
                <a:solidFill>
                  <a:srgbClr val="224A40"/>
                </a:solidFill>
                <a:latin typeface="+mj-ea"/>
                <a:ea typeface="+mj-ea"/>
                <a:cs typeface="+mn-lt"/>
              </a:rPr>
              <a:t>관심을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유도하기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어렵고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장기적인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>
                <a:solidFill>
                  <a:srgbClr val="224A40"/>
                </a:solidFill>
                <a:latin typeface="+mj-ea"/>
                <a:ea typeface="+mj-ea"/>
                <a:cs typeface="+mn-lt"/>
              </a:rPr>
              <a:t>효과를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>
                <a:solidFill>
                  <a:srgbClr val="224A40"/>
                </a:solidFill>
                <a:latin typeface="+mj-ea"/>
                <a:ea typeface="+mj-ea"/>
                <a:cs typeface="+mn-lt"/>
              </a:rPr>
              <a:t>거두기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en-US" altLang="ko-KR" sz="1300" dirty="0" err="1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어려움</a:t>
            </a:r>
            <a:r>
              <a:rPr lang="en-US" altLang="ko-KR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.</a:t>
            </a:r>
          </a:p>
          <a:p>
            <a:endParaRPr lang="en-US" altLang="ko-KR" sz="1300" dirty="0">
              <a:solidFill>
                <a:srgbClr val="224A40"/>
              </a:solidFill>
              <a:latin typeface="+mj-ea"/>
              <a:ea typeface="+mj-ea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사용자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 err="1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참여형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캠페인 게시판을</a:t>
            </a:r>
            <a:r>
              <a:rPr lang="en-US" altLang="ko-KR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통해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사용자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간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상호작용이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증가하면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캠페인</a:t>
            </a:r>
            <a:r>
              <a:rPr lang="en-US" altLang="ko-KR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및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이벤트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참여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활동을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촉진할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수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있고</a:t>
            </a:r>
            <a:r>
              <a:rPr lang="en-US" altLang="ko-KR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,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 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지속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가능한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캠페인의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운영이</a:t>
            </a:r>
            <a:r>
              <a:rPr lang="en-US" altLang="ko-KR" sz="1300" dirty="0" smtClean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가능할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 </a:t>
            </a:r>
            <a:r>
              <a:rPr lang="ko-KR" altLang="en-US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것</a:t>
            </a:r>
            <a:r>
              <a:rPr lang="en-US" altLang="ko-KR" sz="1300" dirty="0">
                <a:solidFill>
                  <a:srgbClr val="224A40"/>
                </a:solidFill>
                <a:latin typeface="+mj-ea"/>
                <a:ea typeface="+mj-ea"/>
                <a:cs typeface="+mn-lt"/>
              </a:rPr>
              <a:t>.</a:t>
            </a:r>
          </a:p>
        </p:txBody>
      </p:sp>
      <p:sp>
        <p:nvSpPr>
          <p:cNvPr id="4" name="오른쪽으로 구부러진 화살표 3"/>
          <p:cNvSpPr/>
          <p:nvPr/>
        </p:nvSpPr>
        <p:spPr>
          <a:xfrm>
            <a:off x="539552" y="2643758"/>
            <a:ext cx="432048" cy="936104"/>
          </a:xfrm>
          <a:prstGeom prst="curvedRightArrow">
            <a:avLst/>
          </a:prstGeom>
          <a:solidFill>
            <a:srgbClr val="BCD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4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342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캠페인 등록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2/3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서비스 대상 및 화면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88A04-B8E8-1CAF-7AEA-356CB6558AD9}"/>
              </a:ext>
            </a:extLst>
          </p:cNvPr>
          <p:cNvSpPr txBox="1"/>
          <p:nvPr/>
        </p:nvSpPr>
        <p:spPr>
          <a:xfrm>
            <a:off x="683568" y="1491630"/>
            <a:ext cx="43107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224A40"/>
                </a:solidFill>
              </a:rPr>
              <a:t>[ </a:t>
            </a:r>
            <a:r>
              <a:rPr lang="ko-KR" altLang="en-US" sz="1500" b="1" dirty="0">
                <a:solidFill>
                  <a:srgbClr val="224A40"/>
                </a:solidFill>
              </a:rPr>
              <a:t>탄소 중립 실천문화 확산을 위한 소통 공간 구축</a:t>
            </a:r>
            <a:r>
              <a:rPr lang="en-US" altLang="ko-KR" sz="1500" b="1" dirty="0">
                <a:solidFill>
                  <a:srgbClr val="224A40"/>
                </a:solidFill>
              </a:rPr>
              <a:t>]</a:t>
            </a:r>
            <a:endParaRPr lang="ko-KR" altLang="en-US" sz="1500" b="1" dirty="0">
              <a:solidFill>
                <a:srgbClr val="224A4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330A2-27D6-DA9D-7A80-277F6A0475F7}"/>
              </a:ext>
            </a:extLst>
          </p:cNvPr>
          <p:cNvSpPr txBox="1"/>
          <p:nvPr/>
        </p:nvSpPr>
        <p:spPr>
          <a:xfrm>
            <a:off x="769127" y="2065817"/>
            <a:ext cx="352839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rgbClr val="224A40"/>
                </a:solidFill>
                <a:latin typeface="-apple-system"/>
                <a:ea typeface="맑은 고딕"/>
              </a:rPr>
              <a:t>탄소중립</a:t>
            </a:r>
            <a:r>
              <a:rPr lang="en-US" altLang="ko-KR" sz="1300" dirty="0">
                <a:solidFill>
                  <a:srgbClr val="224A40"/>
                </a:solidFill>
                <a:latin typeface="-apple-system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224A40"/>
                </a:solidFill>
                <a:latin typeface="-apple-system"/>
                <a:ea typeface="맑은 고딕"/>
              </a:rPr>
              <a:t>실천</a:t>
            </a:r>
            <a:r>
              <a:rPr lang="en-US" altLang="ko-KR" sz="1300" dirty="0">
                <a:solidFill>
                  <a:srgbClr val="224A40"/>
                </a:solidFill>
                <a:latin typeface="-apple-system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224A40"/>
                </a:solidFill>
                <a:latin typeface="-apple-system"/>
                <a:ea typeface="맑은 고딕"/>
              </a:rPr>
              <a:t>관련</a:t>
            </a:r>
            <a:r>
              <a:rPr lang="en-US" altLang="ko-KR" sz="1300" dirty="0">
                <a:solidFill>
                  <a:srgbClr val="224A40"/>
                </a:solidFill>
                <a:latin typeface="-apple-system"/>
                <a:ea typeface="맑은 고딕"/>
              </a:rPr>
              <a:t> </a:t>
            </a:r>
            <a:r>
              <a:rPr lang="en-US" altLang="ko-KR" sz="1300" dirty="0" err="1" smtClean="0">
                <a:solidFill>
                  <a:srgbClr val="224A40"/>
                </a:solidFill>
                <a:latin typeface="-apple-system"/>
                <a:ea typeface="맑은 고딕"/>
              </a:rPr>
              <a:t>캠페인을</a:t>
            </a:r>
            <a:r>
              <a:rPr lang="en-US" altLang="ko-KR" sz="1300" dirty="0">
                <a:solidFill>
                  <a:srgbClr val="224A40"/>
                </a:solidFill>
                <a:latin typeface="-apple-system"/>
                <a:ea typeface="맑은 고딕"/>
              </a:rPr>
              <a:t> </a:t>
            </a:r>
            <a:r>
              <a:rPr lang="en-US" altLang="ko-KR" sz="1300" dirty="0" err="1" smtClean="0">
                <a:solidFill>
                  <a:srgbClr val="224A40"/>
                </a:solidFill>
                <a:latin typeface="-apple-system"/>
                <a:ea typeface="맑은 고딕"/>
              </a:rPr>
              <a:t>제공</a:t>
            </a:r>
            <a:endParaRPr lang="en-US" altLang="ko-KR" sz="1300" dirty="0">
              <a:solidFill>
                <a:srgbClr val="224A40"/>
              </a:solidFill>
              <a:latin typeface="-apple-system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300" dirty="0">
              <a:solidFill>
                <a:srgbClr val="224A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rgbClr val="224A40"/>
                </a:solidFill>
                <a:latin typeface="Arial"/>
                <a:ea typeface="맑은 고딕"/>
                <a:cs typeface="Arial"/>
              </a:rPr>
              <a:t>사용자가</a:t>
            </a:r>
            <a:r>
              <a:rPr lang="en-US" altLang="ko-KR" sz="1300" dirty="0">
                <a:solidFill>
                  <a:srgbClr val="224A40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300" dirty="0" err="1">
                <a:solidFill>
                  <a:srgbClr val="224A40"/>
                </a:solidFill>
                <a:latin typeface="Arial"/>
                <a:ea typeface="맑은 고딕"/>
                <a:cs typeface="Arial"/>
              </a:rPr>
              <a:t>직접</a:t>
            </a:r>
            <a:r>
              <a:rPr lang="en-US" altLang="ko-KR" sz="1300" dirty="0">
                <a:solidFill>
                  <a:srgbClr val="224A40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300" dirty="0" err="1">
                <a:solidFill>
                  <a:srgbClr val="224A40"/>
                </a:solidFill>
                <a:latin typeface="Arial"/>
                <a:ea typeface="맑은 고딕"/>
                <a:cs typeface="Arial"/>
              </a:rPr>
              <a:t>캠페인</a:t>
            </a:r>
            <a:r>
              <a:rPr lang="en-US" altLang="ko-KR" sz="1300" dirty="0">
                <a:solidFill>
                  <a:srgbClr val="224A40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300" dirty="0" err="1" smtClean="0">
                <a:solidFill>
                  <a:srgbClr val="224A40"/>
                </a:solidFill>
                <a:latin typeface="Arial"/>
                <a:ea typeface="맑은 고딕"/>
                <a:cs typeface="Arial"/>
              </a:rPr>
              <a:t>등록</a:t>
            </a:r>
            <a:endParaRPr lang="en-US" altLang="ko-KR" sz="1300" dirty="0" smtClean="0">
              <a:solidFill>
                <a:srgbClr val="224A40"/>
              </a:solidFill>
              <a:latin typeface="Arial"/>
              <a:ea typeface="맑은 고딕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rgbClr val="224A40"/>
              </a:solidFill>
              <a:latin typeface="Arial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err="1" smtClean="0">
                <a:solidFill>
                  <a:srgbClr val="224A40"/>
                </a:solidFill>
                <a:ea typeface="+mn-lt"/>
                <a:cs typeface="+mn-lt"/>
              </a:rPr>
              <a:t>대상</a:t>
            </a:r>
            <a:endParaRPr lang="en-US" altLang="ko-KR" sz="1300" dirty="0">
              <a:solidFill>
                <a:srgbClr val="224A40"/>
              </a:solidFill>
              <a:latin typeface="-apple-system"/>
              <a:ea typeface="맑은 고딕"/>
            </a:endParaRPr>
          </a:p>
        </p:txBody>
      </p:sp>
      <p:pic>
        <p:nvPicPr>
          <p:cNvPr id="10" name="그림 9" descr="텍스트, 스크린샷, 디스플레이, 도표이(가) 표시된 사진&#10;&#10;자동 생성된 설명">
            <a:extLst>
              <a:ext uri="{FF2B5EF4-FFF2-40B4-BE49-F238E27FC236}">
                <a16:creationId xmlns:a16="http://schemas.microsoft.com/office/drawing/2014/main" id="{33D49E9F-7472-C89E-E782-EE7A15EC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31" y="915566"/>
            <a:ext cx="3169483" cy="4111578"/>
          </a:xfrm>
          <a:prstGeom prst="rect">
            <a:avLst/>
          </a:prstGeom>
          <a:effectLst/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BB45909C-89C9-8A0E-233C-45AB5A6398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7820" y="3227447"/>
            <a:ext cx="815869" cy="802958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2B9D0F8E-936C-6C7E-1192-4743E06A57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4996" y="3236175"/>
            <a:ext cx="739109" cy="757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895E90-A0C3-9843-B807-624BB255D303}"/>
              </a:ext>
            </a:extLst>
          </p:cNvPr>
          <p:cNvSpPr txBox="1"/>
          <p:nvPr/>
        </p:nvSpPr>
        <p:spPr>
          <a:xfrm>
            <a:off x="1252409" y="4128014"/>
            <a:ext cx="73456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 dirty="0" err="1">
                <a:solidFill>
                  <a:srgbClr val="224A40"/>
                </a:solidFill>
                <a:latin typeface="-apple-system"/>
                <a:ea typeface="맑은 고딕"/>
              </a:rPr>
              <a:t>기업</a:t>
            </a:r>
            <a:endParaRPr lang="en-US" altLang="ko-KR" sz="1300" b="1" dirty="0">
              <a:solidFill>
                <a:srgbClr val="224A40"/>
              </a:solidFill>
              <a:latin typeface="-apple-system"/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4541F-FA91-0F1E-9F69-4B232227E492}"/>
              </a:ext>
            </a:extLst>
          </p:cNvPr>
          <p:cNvSpPr txBox="1"/>
          <p:nvPr/>
        </p:nvSpPr>
        <p:spPr>
          <a:xfrm>
            <a:off x="2283087" y="4125048"/>
            <a:ext cx="73456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 dirty="0" err="1">
                <a:solidFill>
                  <a:srgbClr val="224A40"/>
                </a:solidFill>
                <a:latin typeface="-apple-system"/>
                <a:ea typeface="맑은 고딕"/>
              </a:rPr>
              <a:t>개인</a:t>
            </a:r>
            <a:endParaRPr lang="en-US" altLang="ko-KR" sz="1300" b="1" dirty="0">
              <a:solidFill>
                <a:srgbClr val="224A40"/>
              </a:solidFill>
              <a:latin typeface="-apple-system"/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BD898-B329-284F-F657-A542D76912C8}"/>
              </a:ext>
            </a:extLst>
          </p:cNvPr>
          <p:cNvSpPr txBox="1"/>
          <p:nvPr/>
        </p:nvSpPr>
        <p:spPr>
          <a:xfrm>
            <a:off x="3367589" y="4125048"/>
            <a:ext cx="73456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300" b="1" dirty="0" err="1">
                <a:solidFill>
                  <a:srgbClr val="224A40"/>
                </a:solidFill>
                <a:latin typeface="-apple-system"/>
                <a:ea typeface="맑은 고딕"/>
              </a:rPr>
              <a:t>단체</a:t>
            </a:r>
            <a:endParaRPr lang="en-US" altLang="ko-KR" sz="1300" b="1" dirty="0">
              <a:solidFill>
                <a:srgbClr val="224A40"/>
              </a:solidFill>
              <a:latin typeface="-apple-system"/>
              <a:ea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2" t="13698" r="22186" b="15419"/>
          <a:stretch/>
        </p:blipFill>
        <p:spPr>
          <a:xfrm>
            <a:off x="2359975" y="3275395"/>
            <a:ext cx="590077" cy="7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9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342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캠페인 등록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3/3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개발 시 예상 문제점과 해결방안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55396B-C638-CC7A-D769-D553C797DAC9}"/>
              </a:ext>
            </a:extLst>
          </p:cNvPr>
          <p:cNvGrpSpPr/>
          <p:nvPr/>
        </p:nvGrpSpPr>
        <p:grpSpPr>
          <a:xfrm>
            <a:off x="1018740" y="1635646"/>
            <a:ext cx="6961051" cy="2665367"/>
            <a:chOff x="1703542" y="1753431"/>
            <a:chExt cx="5232859" cy="2665367"/>
          </a:xfrm>
        </p:grpSpPr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63CEE084-5555-47E6-8E64-82B7606BCE46}"/>
                </a:ext>
              </a:extLst>
            </p:cNvPr>
            <p:cNvSpPr/>
            <p:nvPr/>
          </p:nvSpPr>
          <p:spPr>
            <a:xfrm>
              <a:off x="1703542" y="1753431"/>
              <a:ext cx="2220385" cy="688968"/>
            </a:xfrm>
            <a:custGeom>
              <a:avLst/>
              <a:gdLst>
                <a:gd name="connsiteX0" fmla="*/ 0 w 1480322"/>
                <a:gd name="connsiteY0" fmla="*/ 0 h 688968"/>
                <a:gd name="connsiteX1" fmla="*/ 1480322 w 1480322"/>
                <a:gd name="connsiteY1" fmla="*/ 0 h 688968"/>
                <a:gd name="connsiteX2" fmla="*/ 1480322 w 1480322"/>
                <a:gd name="connsiteY2" fmla="*/ 688968 h 688968"/>
                <a:gd name="connsiteX3" fmla="*/ 0 w 1480322"/>
                <a:gd name="connsiteY3" fmla="*/ 688968 h 688968"/>
                <a:gd name="connsiteX4" fmla="*/ 0 w 1480322"/>
                <a:gd name="connsiteY4" fmla="*/ 0 h 6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322" h="688968">
                  <a:moveTo>
                    <a:pt x="0" y="0"/>
                  </a:moveTo>
                  <a:lnTo>
                    <a:pt x="1480322" y="0"/>
                  </a:lnTo>
                  <a:lnTo>
                    <a:pt x="1480322" y="688968"/>
                  </a:lnTo>
                  <a:lnTo>
                    <a:pt x="0" y="68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ECDC"/>
            </a:solidFill>
            <a:ln>
              <a:solidFill>
                <a:srgbClr val="BCD8B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latinLnBrk="1"/>
              <a:r>
                <a:rPr lang="ko-KR" altLang="en-US" sz="1400" b="1" dirty="0">
                  <a:solidFill>
                    <a:srgbClr val="65866C"/>
                  </a:solidFill>
                  <a:latin typeface="+mj-ea"/>
                </a:rPr>
                <a:t>개발단계 예상 문제점 도출</a:t>
              </a:r>
              <a:endParaRPr lang="ko-KR" altLang="en-US" sz="1400" dirty="0"/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D632B29E-887C-542A-64AB-8EDBE2B0D918}"/>
                </a:ext>
              </a:extLst>
            </p:cNvPr>
            <p:cNvSpPr/>
            <p:nvPr/>
          </p:nvSpPr>
          <p:spPr>
            <a:xfrm>
              <a:off x="1703543" y="2442399"/>
              <a:ext cx="2220384" cy="1976399"/>
            </a:xfrm>
            <a:custGeom>
              <a:avLst/>
              <a:gdLst>
                <a:gd name="connsiteX0" fmla="*/ 0 w 1480322"/>
                <a:gd name="connsiteY0" fmla="*/ 0 h 1976399"/>
                <a:gd name="connsiteX1" fmla="*/ 1480322 w 1480322"/>
                <a:gd name="connsiteY1" fmla="*/ 0 h 1976399"/>
                <a:gd name="connsiteX2" fmla="*/ 1480322 w 1480322"/>
                <a:gd name="connsiteY2" fmla="*/ 1976399 h 1976399"/>
                <a:gd name="connsiteX3" fmla="*/ 0 w 1480322"/>
                <a:gd name="connsiteY3" fmla="*/ 1976399 h 1976399"/>
                <a:gd name="connsiteX4" fmla="*/ 0 w 1480322"/>
                <a:gd name="connsiteY4" fmla="*/ 0 h 197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322" h="1976399">
                  <a:moveTo>
                    <a:pt x="0" y="0"/>
                  </a:moveTo>
                  <a:lnTo>
                    <a:pt x="1480322" y="0"/>
                  </a:lnTo>
                  <a:lnTo>
                    <a:pt x="1480322" y="1976399"/>
                  </a:lnTo>
                  <a:lnTo>
                    <a:pt x="0" y="1976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rgbClr val="BCD8B6">
                  <a:alpha val="9000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171450" lvl="0" indent="-171450" rtl="0" latinLnBrk="1">
                <a:lnSpc>
                  <a:spcPct val="15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srgbClr val="224A40"/>
                  </a:solidFill>
                  <a:latin typeface="+mn-ea"/>
                  <a:ea typeface="+mn-ea"/>
                </a:rPr>
                <a:t>보안</a:t>
              </a:r>
              <a:r>
                <a:rPr lang="en-US" altLang="ko-KR" sz="1200" b="1" dirty="0" smtClean="0">
                  <a:solidFill>
                    <a:srgbClr val="224A4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200" b="1" dirty="0">
                  <a:solidFill>
                    <a:srgbClr val="224A40"/>
                  </a:solidFill>
                  <a:latin typeface="+mn-ea"/>
                  <a:ea typeface="+mn-ea"/>
                </a:rPr>
                <a:t>공격</a:t>
              </a:r>
              <a:r>
                <a:rPr lang="en-US" altLang="ko-KR" sz="1200" b="1" dirty="0">
                  <a:solidFill>
                    <a:srgbClr val="224A4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200" b="1" dirty="0">
                  <a:solidFill>
                    <a:srgbClr val="224A40"/>
                  </a:solidFill>
                  <a:latin typeface="+mn-ea"/>
                  <a:ea typeface="+mn-ea"/>
                </a:rPr>
                <a:t>잘못된</a:t>
              </a:r>
              <a:r>
                <a:rPr lang="en-US" altLang="ko-KR" sz="1200" b="1" dirty="0">
                  <a:solidFill>
                    <a:srgbClr val="224A4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200" b="1" dirty="0">
                  <a:solidFill>
                    <a:srgbClr val="224A40"/>
                  </a:solidFill>
                  <a:latin typeface="+mn-ea"/>
                  <a:ea typeface="+mn-ea"/>
                </a:rPr>
                <a:t>데이터</a:t>
              </a:r>
              <a:r>
                <a:rPr lang="en-US" altLang="ko-KR" sz="1200" b="1" dirty="0">
                  <a:solidFill>
                    <a:srgbClr val="224A4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200" b="1" dirty="0">
                  <a:solidFill>
                    <a:srgbClr val="224A40"/>
                  </a:solidFill>
                  <a:latin typeface="+mn-ea"/>
                  <a:ea typeface="+mn-ea"/>
                </a:rPr>
                <a:t>사용자의</a:t>
              </a:r>
              <a:r>
                <a:rPr lang="en-US" altLang="ko-KR" sz="1200" b="1" dirty="0">
                  <a:solidFill>
                    <a:srgbClr val="224A4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200" b="1" dirty="0">
                  <a:solidFill>
                    <a:srgbClr val="224A40"/>
                  </a:solidFill>
                  <a:latin typeface="+mn-ea"/>
                  <a:ea typeface="+mn-ea"/>
                </a:rPr>
                <a:t>실수로 발생한</a:t>
              </a:r>
              <a:r>
                <a:rPr lang="en-US" altLang="ko-KR" sz="1200" b="1" dirty="0">
                  <a:solidFill>
                    <a:srgbClr val="224A4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200" b="1" dirty="0">
                  <a:solidFill>
                    <a:srgbClr val="224A40"/>
                  </a:solidFill>
                  <a:latin typeface="+mn-ea"/>
                  <a:ea typeface="+mn-ea"/>
                </a:rPr>
                <a:t>오류</a:t>
              </a:r>
              <a:endParaRPr lang="en-US" altLang="ko-KR" sz="1200" b="1" dirty="0">
                <a:solidFill>
                  <a:srgbClr val="224A40"/>
                </a:solidFill>
                <a:latin typeface="+mn-ea"/>
                <a:ea typeface="+mn-ea"/>
              </a:endParaRPr>
            </a:p>
            <a:p>
              <a:pPr marL="171450" lvl="0" indent="-171450" rtl="0" latinLnBrk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224A40"/>
                  </a:solidFill>
                  <a:latin typeface="+mn-ea"/>
                  <a:ea typeface="+mn-ea"/>
                </a:rPr>
                <a:t>다른 사용자의 불필요한 접근</a:t>
              </a:r>
              <a:r>
                <a:rPr lang="en-US" altLang="ko-KR" sz="1200" b="1" dirty="0">
                  <a:solidFill>
                    <a:srgbClr val="224A40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200" b="1" dirty="0">
                  <a:solidFill>
                    <a:srgbClr val="224A40"/>
                  </a:solidFill>
                  <a:latin typeface="+mn-ea"/>
                  <a:ea typeface="+mn-ea"/>
                </a:rPr>
                <a:t>삭제</a:t>
              </a:r>
              <a:r>
                <a:rPr lang="en-US" altLang="ko-KR" sz="1200" b="1" dirty="0">
                  <a:solidFill>
                    <a:srgbClr val="224A40"/>
                  </a:solidFill>
                  <a:latin typeface="+mn-ea"/>
                  <a:ea typeface="+mn-ea"/>
                </a:rPr>
                <a:t>,</a:t>
              </a:r>
            </a:p>
            <a:p>
              <a:pPr lvl="0" rtl="0" latinLnBrk="1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224A40"/>
                  </a:solidFill>
                  <a:latin typeface="+mn-ea"/>
                  <a:ea typeface="+mn-ea"/>
                </a:rPr>
                <a:t>   </a:t>
              </a:r>
              <a:r>
                <a:rPr lang="ko-KR" altLang="en-US" sz="1200" b="1" dirty="0">
                  <a:solidFill>
                    <a:srgbClr val="224A40"/>
                  </a:solidFill>
                  <a:latin typeface="+mn-ea"/>
                  <a:ea typeface="+mn-ea"/>
                </a:rPr>
                <a:t>수정 등</a:t>
              </a:r>
              <a:r>
                <a:rPr lang="en-US" altLang="ko-KR" sz="1200" b="1" dirty="0">
                  <a:solidFill>
                    <a:srgbClr val="224A40"/>
                  </a:solidFill>
                  <a:latin typeface="+mn-ea"/>
                  <a:ea typeface="+mn-ea"/>
                </a:rPr>
                <a:t>)</a:t>
              </a:r>
              <a:endParaRPr lang="ko-KR" altLang="en-US" sz="1200" b="1" dirty="0">
                <a:solidFill>
                  <a:srgbClr val="224A40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209F9DC7-2881-A225-2B15-39D22B2B6686}"/>
                </a:ext>
              </a:extLst>
            </p:cNvPr>
            <p:cNvSpPr/>
            <p:nvPr/>
          </p:nvSpPr>
          <p:spPr>
            <a:xfrm>
              <a:off x="4716016" y="1753431"/>
              <a:ext cx="2220385" cy="688968"/>
            </a:xfrm>
            <a:custGeom>
              <a:avLst/>
              <a:gdLst>
                <a:gd name="connsiteX0" fmla="*/ 0 w 1480322"/>
                <a:gd name="connsiteY0" fmla="*/ 0 h 688968"/>
                <a:gd name="connsiteX1" fmla="*/ 1480322 w 1480322"/>
                <a:gd name="connsiteY1" fmla="*/ 0 h 688968"/>
                <a:gd name="connsiteX2" fmla="*/ 1480322 w 1480322"/>
                <a:gd name="connsiteY2" fmla="*/ 688968 h 688968"/>
                <a:gd name="connsiteX3" fmla="*/ 0 w 1480322"/>
                <a:gd name="connsiteY3" fmla="*/ 688968 h 688968"/>
                <a:gd name="connsiteX4" fmla="*/ 0 w 1480322"/>
                <a:gd name="connsiteY4" fmla="*/ 0 h 6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322" h="688968">
                  <a:moveTo>
                    <a:pt x="0" y="0"/>
                  </a:moveTo>
                  <a:lnTo>
                    <a:pt x="1480322" y="0"/>
                  </a:lnTo>
                  <a:lnTo>
                    <a:pt x="1480322" y="688968"/>
                  </a:lnTo>
                  <a:lnTo>
                    <a:pt x="0" y="68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ECDC"/>
            </a:solidFill>
            <a:ln>
              <a:solidFill>
                <a:srgbClr val="BCD8B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latinLnBrk="1"/>
              <a:r>
                <a:rPr lang="ko-KR" altLang="en-US" sz="1400" b="1" dirty="0">
                  <a:solidFill>
                    <a:srgbClr val="65866C"/>
                  </a:solidFill>
                  <a:latin typeface="+mj-ea"/>
                </a:rPr>
                <a:t>해결방안</a:t>
              </a:r>
              <a:endParaRPr lang="ko-KR" altLang="en-US" sz="1400" dirty="0"/>
            </a:p>
          </p:txBody>
        </p:sp>
        <p:sp>
          <p:nvSpPr>
            <p:cNvPr id="12" name="자유형 11">
              <a:extLst>
                <a:ext uri="{FF2B5EF4-FFF2-40B4-BE49-F238E27FC236}">
                  <a16:creationId xmlns:a16="http://schemas.microsoft.com/office/drawing/2014/main" id="{34E4D4C4-7200-5AD1-5593-0391857E5AAA}"/>
                </a:ext>
              </a:extLst>
            </p:cNvPr>
            <p:cNvSpPr/>
            <p:nvPr/>
          </p:nvSpPr>
          <p:spPr>
            <a:xfrm>
              <a:off x="4716017" y="2442399"/>
              <a:ext cx="2220384" cy="1976399"/>
            </a:xfrm>
            <a:custGeom>
              <a:avLst/>
              <a:gdLst>
                <a:gd name="connsiteX0" fmla="*/ 0 w 1480322"/>
                <a:gd name="connsiteY0" fmla="*/ 0 h 1976399"/>
                <a:gd name="connsiteX1" fmla="*/ 1480322 w 1480322"/>
                <a:gd name="connsiteY1" fmla="*/ 0 h 1976399"/>
                <a:gd name="connsiteX2" fmla="*/ 1480322 w 1480322"/>
                <a:gd name="connsiteY2" fmla="*/ 1976399 h 1976399"/>
                <a:gd name="connsiteX3" fmla="*/ 0 w 1480322"/>
                <a:gd name="connsiteY3" fmla="*/ 1976399 h 1976399"/>
                <a:gd name="connsiteX4" fmla="*/ 0 w 1480322"/>
                <a:gd name="connsiteY4" fmla="*/ 0 h 197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322" h="1976399">
                  <a:moveTo>
                    <a:pt x="0" y="0"/>
                  </a:moveTo>
                  <a:lnTo>
                    <a:pt x="1480322" y="0"/>
                  </a:lnTo>
                  <a:lnTo>
                    <a:pt x="1480322" y="1976399"/>
                  </a:lnTo>
                  <a:lnTo>
                    <a:pt x="0" y="1976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rgbClr val="BCD8B6">
                  <a:alpha val="9000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171450" lvl="0" indent="-171450" rtl="0" latinLnBrk="1">
                <a:lnSpc>
                  <a:spcPct val="15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srgbClr val="224A40"/>
                  </a:solidFill>
                  <a:latin typeface="맑은 고딕" panose="020F0302020204030204"/>
                </a:rPr>
                <a:t>자바스크립트를</a:t>
              </a:r>
              <a:r>
                <a:rPr lang="ko-KR" altLang="ko-KR" sz="1200" b="1" dirty="0" smtClean="0">
                  <a:solidFill>
                    <a:srgbClr val="224A40"/>
                  </a:solidFill>
                </a:rPr>
                <a:t> </a:t>
              </a:r>
              <a:r>
                <a:rPr lang="ko-KR" altLang="ko-KR" sz="1200" b="1" dirty="0">
                  <a:solidFill>
                    <a:srgbClr val="224A40"/>
                  </a:solidFill>
                </a:rPr>
                <a:t>사용하여 유효성 검사를 수행</a:t>
              </a:r>
            </a:p>
            <a:p>
              <a:pPr marL="171450" lvl="0" indent="-171450" rtl="0" latinLnBrk="1">
                <a:lnSpc>
                  <a:spcPct val="15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srgbClr val="224A40"/>
                  </a:solidFill>
                  <a:latin typeface="맑은 고딕" panose="020F0302020204030204"/>
                </a:rPr>
                <a:t>자신이 </a:t>
              </a:r>
              <a:r>
                <a:rPr lang="ko-KR" altLang="en-US" sz="1200" b="1" dirty="0">
                  <a:solidFill>
                    <a:srgbClr val="224A40"/>
                  </a:solidFill>
                  <a:latin typeface="맑은 고딕" panose="020F0302020204030204"/>
                </a:rPr>
                <a:t>작성한 글만 수정할 수 있도록 사용자 권한 관리</a:t>
              </a:r>
              <a:endParaRPr lang="ko-KR" altLang="ko-KR" sz="1200" b="1" dirty="0">
                <a:solidFill>
                  <a:srgbClr val="224A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3131840" y="1707654"/>
            <a:ext cx="4860032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빵끗 제공 서비스 </a:t>
            </a:r>
            <a:r>
              <a:rPr lang="en-US" altLang="ko-KR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#02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115616" y="1995686"/>
            <a:ext cx="7344816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 실천 관련 나눔의 장 제공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3851920" y="3147066"/>
            <a:ext cx="1579091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 </a:t>
            </a:r>
            <a:r>
              <a:rPr lang="en-US" altLang="ko-KR" sz="3500" b="1" dirty="0" smtClean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en-US" sz="3500" b="1" dirty="0">
              <a:solidFill>
                <a:srgbClr val="224A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7714" y="37958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224A40"/>
                </a:solidFill>
              </a:rPr>
              <a:t>이기현</a:t>
            </a:r>
            <a:endParaRPr lang="ko-KR" altLang="en-US" dirty="0">
              <a:solidFill>
                <a:srgbClr val="22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342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이벤트 </a:t>
            </a:r>
            <a:r>
              <a:rPr lang="en-US" altLang="ko-KR" sz="1300" b="1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1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목적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2ECD5-144C-AC60-80FF-1C957F79D472}"/>
              </a:ext>
            </a:extLst>
          </p:cNvPr>
          <p:cNvSpPr txBox="1"/>
          <p:nvPr/>
        </p:nvSpPr>
        <p:spPr>
          <a:xfrm>
            <a:off x="395536" y="967674"/>
            <a:ext cx="19351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224A40"/>
                </a:solidFill>
              </a:rPr>
              <a:t>[</a:t>
            </a:r>
            <a:r>
              <a:rPr lang="ko-KR" altLang="en-US" sz="1500" b="1" dirty="0">
                <a:solidFill>
                  <a:srgbClr val="224A40"/>
                </a:solidFill>
              </a:rPr>
              <a:t>이벤트 게임의 목적</a:t>
            </a:r>
            <a:r>
              <a:rPr lang="en-US" altLang="ko-KR" sz="1500" b="1" dirty="0">
                <a:solidFill>
                  <a:srgbClr val="224A40"/>
                </a:solidFill>
              </a:rPr>
              <a:t>]</a:t>
            </a:r>
            <a:endParaRPr lang="ko-KR" altLang="en-US" sz="1500" b="1" dirty="0">
              <a:solidFill>
                <a:srgbClr val="224A4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E6EF2-7240-1C5D-6909-162369C4F0D2}"/>
              </a:ext>
            </a:extLst>
          </p:cNvPr>
          <p:cNvSpPr txBox="1"/>
          <p:nvPr/>
        </p:nvSpPr>
        <p:spPr>
          <a:xfrm>
            <a:off x="395536" y="1286758"/>
            <a:ext cx="841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rgbClr val="224A40"/>
                </a:solidFill>
                <a:latin typeface="+mn-ea"/>
              </a:rPr>
              <a:t>기존 현행 페이지의 무미건조한 구조를 탈피하여</a:t>
            </a:r>
            <a:r>
              <a:rPr lang="en-US" altLang="ko-KR" sz="1300" dirty="0">
                <a:solidFill>
                  <a:srgbClr val="224A40"/>
                </a:solidFill>
                <a:latin typeface="+mn-ea"/>
              </a:rPr>
              <a:t>, </a:t>
            </a:r>
            <a:r>
              <a:rPr lang="ko-KR" altLang="en-US" sz="1300" dirty="0">
                <a:solidFill>
                  <a:srgbClr val="224A40"/>
                </a:solidFill>
                <a:latin typeface="+mn-ea"/>
              </a:rPr>
              <a:t>보다 사용자 </a:t>
            </a:r>
            <a:r>
              <a:rPr lang="ko-KR" altLang="en-US" sz="1300" dirty="0" smtClean="0">
                <a:solidFill>
                  <a:srgbClr val="224A40"/>
                </a:solidFill>
                <a:latin typeface="+mn-ea"/>
              </a:rPr>
              <a:t>친화적으로 접근</a:t>
            </a:r>
            <a:endParaRPr lang="en-US" altLang="ko-KR" sz="1300" dirty="0">
              <a:solidFill>
                <a:srgbClr val="224A40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rgbClr val="224A40"/>
                </a:solidFill>
                <a:latin typeface="+mn-ea"/>
              </a:rPr>
              <a:t>간단한 게임을 통한 포인트 적립으로 사용자의 </a:t>
            </a:r>
            <a:r>
              <a:rPr lang="ko-KR" altLang="en-US" sz="1300" dirty="0" smtClean="0">
                <a:solidFill>
                  <a:srgbClr val="224A40"/>
                </a:solidFill>
                <a:latin typeface="+mn-ea"/>
              </a:rPr>
              <a:t>이탈 </a:t>
            </a:r>
            <a:r>
              <a:rPr lang="ko-KR" altLang="en-US" sz="1300" dirty="0">
                <a:solidFill>
                  <a:srgbClr val="224A40"/>
                </a:solidFill>
                <a:latin typeface="+mn-ea"/>
              </a:rPr>
              <a:t>방지</a:t>
            </a:r>
            <a:endParaRPr lang="en-US" altLang="ko-KR" sz="1300" dirty="0">
              <a:solidFill>
                <a:srgbClr val="224A40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rgbClr val="224A40"/>
                </a:solidFill>
                <a:latin typeface="+mn-ea"/>
              </a:rPr>
              <a:t>사용자가 페이지에 머무는 시간을 늘려 </a:t>
            </a:r>
            <a:r>
              <a:rPr lang="ko-KR" altLang="en-US" sz="1300" dirty="0" err="1">
                <a:solidFill>
                  <a:srgbClr val="224A40"/>
                </a:solidFill>
                <a:latin typeface="+mn-ea"/>
              </a:rPr>
              <a:t>커뮤니티ㆍ캠페인</a:t>
            </a:r>
            <a:r>
              <a:rPr lang="ko-KR" altLang="en-US" sz="1300" dirty="0">
                <a:solidFill>
                  <a:srgbClr val="224A40"/>
                </a:solidFill>
                <a:latin typeface="+mn-ea"/>
              </a:rPr>
              <a:t> 등 부가적인 참여를 도모</a:t>
            </a:r>
            <a:endParaRPr lang="en-US" altLang="ko-KR" sz="1300" dirty="0">
              <a:solidFill>
                <a:srgbClr val="224A40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rgbClr val="224A40"/>
                </a:solidFill>
                <a:latin typeface="+mn-ea"/>
              </a:rPr>
              <a:t>탄소중립을 주제로 한 게임을 사용자에게 제공함으로써 실천에 필요한 가이드라인을 사용자에게 제시</a:t>
            </a:r>
            <a:endParaRPr lang="en-US" altLang="ko-KR" sz="1300" dirty="0">
              <a:solidFill>
                <a:srgbClr val="224A40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663EAD9-C8B0-AEDB-03DD-6CB5EE4C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57" y="2499742"/>
            <a:ext cx="1663540" cy="22042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82336D-2E90-8833-D052-E5CF011847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73" y="2138047"/>
            <a:ext cx="1377849" cy="13778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3C61C3-9B3B-5EE1-4EF3-4AED6C16A472}"/>
              </a:ext>
            </a:extLst>
          </p:cNvPr>
          <p:cNvSpPr txBox="1"/>
          <p:nvPr/>
        </p:nvSpPr>
        <p:spPr>
          <a:xfrm>
            <a:off x="4852746" y="2375283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>
                <a:solidFill>
                  <a:srgbClr val="224A40"/>
                </a:solidFill>
              </a:rPr>
              <a:t>[</a:t>
            </a:r>
            <a:r>
              <a:rPr lang="ko-KR" altLang="en-US" sz="1400" b="1" dirty="0">
                <a:solidFill>
                  <a:srgbClr val="224A40"/>
                </a:solidFill>
                <a:latin typeface="+mj-ea"/>
              </a:rPr>
              <a:t>구현할 기술적 요소</a:t>
            </a:r>
            <a:r>
              <a:rPr lang="en-US" altLang="ko-KR" sz="1350" b="1" dirty="0">
                <a:solidFill>
                  <a:srgbClr val="224A40"/>
                </a:solidFill>
              </a:rPr>
              <a:t>]</a:t>
            </a:r>
            <a:endParaRPr lang="ko-KR" altLang="en-US" sz="1350" b="1" dirty="0">
              <a:solidFill>
                <a:srgbClr val="224A40"/>
              </a:solidFill>
            </a:endParaRPr>
          </a:p>
        </p:txBody>
      </p:sp>
      <p:sp>
        <p:nvSpPr>
          <p:cNvPr id="24" name="오른쪽 화살표 4">
            <a:extLst>
              <a:ext uri="{FF2B5EF4-FFF2-40B4-BE49-F238E27FC236}">
                <a16:creationId xmlns:a16="http://schemas.microsoft.com/office/drawing/2014/main" id="{A739AF7B-3846-B5DF-7EDD-A6D4F17BFE8D}"/>
              </a:ext>
            </a:extLst>
          </p:cNvPr>
          <p:cNvSpPr/>
          <p:nvPr/>
        </p:nvSpPr>
        <p:spPr>
          <a:xfrm>
            <a:off x="3012466" y="3275210"/>
            <a:ext cx="1775558" cy="79208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DFECDC"/>
                </a:solidFill>
              </a:rPr>
              <a:t>게임 완료 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C4BA6A8-20ED-1525-16A0-19CB95BC1AA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64" y="2899748"/>
            <a:ext cx="1536154" cy="154301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3CA0A79-1081-2D34-FAA6-B08717628F04}"/>
              </a:ext>
            </a:extLst>
          </p:cNvPr>
          <p:cNvSpPr txBox="1">
            <a:spLocks/>
          </p:cNvSpPr>
          <p:nvPr/>
        </p:nvSpPr>
        <p:spPr>
          <a:xfrm rot="20472568">
            <a:off x="4840862" y="3527296"/>
            <a:ext cx="2938062" cy="81422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rgbClr val="224A40"/>
                </a:solidFill>
                <a:latin typeface="+mj-ea"/>
              </a:rPr>
              <a:t>DB </a:t>
            </a:r>
            <a:r>
              <a:rPr lang="ko-KR" altLang="en-US" sz="2400" b="1" dirty="0">
                <a:solidFill>
                  <a:srgbClr val="224A40"/>
                </a:solidFill>
                <a:latin typeface="+mj-ea"/>
              </a:rPr>
              <a:t>내</a:t>
            </a:r>
            <a:r>
              <a:rPr lang="en-US" altLang="ko-KR" sz="2400" b="1" dirty="0">
                <a:solidFill>
                  <a:srgbClr val="224A40"/>
                </a:solidFill>
                <a:latin typeface="+mj-ea"/>
              </a:rPr>
              <a:t> </a:t>
            </a:r>
            <a:r>
              <a:rPr lang="ko-KR" altLang="en-US" sz="2400" b="1" dirty="0">
                <a:solidFill>
                  <a:srgbClr val="224A40"/>
                </a:solidFill>
                <a:latin typeface="+mj-ea"/>
              </a:rPr>
              <a:t>개별 사용자</a:t>
            </a:r>
            <a:endParaRPr lang="en-US" altLang="ko-KR" sz="2400" b="1" dirty="0">
              <a:solidFill>
                <a:srgbClr val="224A40"/>
              </a:solidFill>
              <a:latin typeface="+mj-ea"/>
            </a:endParaRPr>
          </a:p>
          <a:p>
            <a:pPr algn="l"/>
            <a:r>
              <a:rPr lang="ko-KR" altLang="en-US" sz="2400" b="1" dirty="0">
                <a:solidFill>
                  <a:srgbClr val="224A40"/>
                </a:solidFill>
                <a:latin typeface="+mj-ea"/>
              </a:rPr>
              <a:t>포인트를 수정 요청 </a:t>
            </a:r>
            <a:endParaRPr lang="en-US" altLang="ko-KR" sz="2400" b="1" dirty="0">
              <a:solidFill>
                <a:srgbClr val="224A4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25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3419872" y="1707654"/>
            <a:ext cx="2160240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프로젝트 개요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907704" y="2067694"/>
            <a:ext cx="5184576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프로젝트의 목표 및 의도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342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이벤트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2/3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이벤트 게임 샘플 </a:t>
            </a:r>
            <a:r>
              <a:rPr lang="en-US" altLang="ko-KR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– </a:t>
            </a:r>
            <a:r>
              <a:rPr lang="ko-KR" altLang="en-US" sz="2500" b="1" dirty="0" err="1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탄소중립의</a:t>
            </a:r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 민족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KakaoTalk_20231204_1837178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6789" y="957394"/>
            <a:ext cx="6510422" cy="3880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7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342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이벤트 </a:t>
            </a:r>
            <a:r>
              <a:rPr lang="en-US" altLang="ko-KR" sz="1300" b="1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3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/3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개발 시 예상 문제점과 해결방안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55396B-C638-CC7A-D769-D553C797DAC9}"/>
              </a:ext>
            </a:extLst>
          </p:cNvPr>
          <p:cNvGrpSpPr/>
          <p:nvPr/>
        </p:nvGrpSpPr>
        <p:grpSpPr>
          <a:xfrm>
            <a:off x="1018740" y="1635646"/>
            <a:ext cx="6961051" cy="2665367"/>
            <a:chOff x="1703542" y="1753431"/>
            <a:chExt cx="5232859" cy="2665367"/>
          </a:xfrm>
        </p:grpSpPr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63CEE084-5555-47E6-8E64-82B7606BCE46}"/>
                </a:ext>
              </a:extLst>
            </p:cNvPr>
            <p:cNvSpPr/>
            <p:nvPr/>
          </p:nvSpPr>
          <p:spPr>
            <a:xfrm>
              <a:off x="1703542" y="1753431"/>
              <a:ext cx="2220385" cy="688968"/>
            </a:xfrm>
            <a:custGeom>
              <a:avLst/>
              <a:gdLst>
                <a:gd name="connsiteX0" fmla="*/ 0 w 1480322"/>
                <a:gd name="connsiteY0" fmla="*/ 0 h 688968"/>
                <a:gd name="connsiteX1" fmla="*/ 1480322 w 1480322"/>
                <a:gd name="connsiteY1" fmla="*/ 0 h 688968"/>
                <a:gd name="connsiteX2" fmla="*/ 1480322 w 1480322"/>
                <a:gd name="connsiteY2" fmla="*/ 688968 h 688968"/>
                <a:gd name="connsiteX3" fmla="*/ 0 w 1480322"/>
                <a:gd name="connsiteY3" fmla="*/ 688968 h 688968"/>
                <a:gd name="connsiteX4" fmla="*/ 0 w 1480322"/>
                <a:gd name="connsiteY4" fmla="*/ 0 h 6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322" h="688968">
                  <a:moveTo>
                    <a:pt x="0" y="0"/>
                  </a:moveTo>
                  <a:lnTo>
                    <a:pt x="1480322" y="0"/>
                  </a:lnTo>
                  <a:lnTo>
                    <a:pt x="1480322" y="688968"/>
                  </a:lnTo>
                  <a:lnTo>
                    <a:pt x="0" y="68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ECDC"/>
            </a:solidFill>
            <a:ln>
              <a:solidFill>
                <a:srgbClr val="BCD8B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latinLnBrk="1"/>
              <a:r>
                <a:rPr lang="ko-KR" altLang="en-US" sz="1400" b="1" dirty="0">
                  <a:solidFill>
                    <a:srgbClr val="65866C"/>
                  </a:solidFill>
                  <a:latin typeface="+mj-ea"/>
                </a:rPr>
                <a:t>개발단계 예상 문제점 도출</a:t>
              </a:r>
              <a:endParaRPr lang="ko-KR" altLang="en-US" sz="1400" dirty="0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D632B29E-887C-542A-64AB-8EDBE2B0D918}"/>
                </a:ext>
              </a:extLst>
            </p:cNvPr>
            <p:cNvSpPr/>
            <p:nvPr/>
          </p:nvSpPr>
          <p:spPr>
            <a:xfrm>
              <a:off x="1703543" y="2442399"/>
              <a:ext cx="2220384" cy="1976399"/>
            </a:xfrm>
            <a:custGeom>
              <a:avLst/>
              <a:gdLst>
                <a:gd name="connsiteX0" fmla="*/ 0 w 1480322"/>
                <a:gd name="connsiteY0" fmla="*/ 0 h 1976399"/>
                <a:gd name="connsiteX1" fmla="*/ 1480322 w 1480322"/>
                <a:gd name="connsiteY1" fmla="*/ 0 h 1976399"/>
                <a:gd name="connsiteX2" fmla="*/ 1480322 w 1480322"/>
                <a:gd name="connsiteY2" fmla="*/ 1976399 h 1976399"/>
                <a:gd name="connsiteX3" fmla="*/ 0 w 1480322"/>
                <a:gd name="connsiteY3" fmla="*/ 1976399 h 1976399"/>
                <a:gd name="connsiteX4" fmla="*/ 0 w 1480322"/>
                <a:gd name="connsiteY4" fmla="*/ 0 h 197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322" h="1976399">
                  <a:moveTo>
                    <a:pt x="0" y="0"/>
                  </a:moveTo>
                  <a:lnTo>
                    <a:pt x="1480322" y="0"/>
                  </a:lnTo>
                  <a:lnTo>
                    <a:pt x="1480322" y="1976399"/>
                  </a:lnTo>
                  <a:lnTo>
                    <a:pt x="0" y="1976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rgbClr val="BCD8B6">
                  <a:alpha val="9000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171450" lvl="0" indent="-171450" rtl="0" latinLnBrk="1">
                <a:lnSpc>
                  <a:spcPct val="15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srgbClr val="224A40"/>
                  </a:solidFill>
                  <a:latin typeface="+mn-ea"/>
                  <a:ea typeface="+mn-ea"/>
                </a:rPr>
                <a:t>사용자가 게임을 반복 실행하여 무한정으로 포인트 적립을 할 수 있는 문제</a:t>
              </a:r>
              <a:endParaRPr lang="en-US" altLang="ko-KR" sz="1200" b="1" dirty="0" smtClean="0">
                <a:solidFill>
                  <a:srgbClr val="224A40"/>
                </a:solidFill>
                <a:latin typeface="+mn-ea"/>
                <a:ea typeface="+mn-ea"/>
              </a:endParaRPr>
            </a:p>
            <a:p>
              <a:pPr marL="171450" lvl="0" indent="-171450" rtl="0" latinLnBrk="1">
                <a:lnSpc>
                  <a:spcPct val="15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srgbClr val="224A40"/>
                  </a:solidFill>
                  <a:latin typeface="+mn-ea"/>
                  <a:ea typeface="+mn-ea"/>
                </a:rPr>
                <a:t>미니 게임에 내포된 자바스크립트 코드 노출 문제</a:t>
              </a:r>
              <a:endParaRPr lang="ko-KR" altLang="en-US" sz="1200" b="1" dirty="0">
                <a:solidFill>
                  <a:srgbClr val="224A40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209F9DC7-2881-A225-2B15-39D22B2B6686}"/>
                </a:ext>
              </a:extLst>
            </p:cNvPr>
            <p:cNvSpPr/>
            <p:nvPr/>
          </p:nvSpPr>
          <p:spPr>
            <a:xfrm>
              <a:off x="4716016" y="1753431"/>
              <a:ext cx="2220385" cy="688968"/>
            </a:xfrm>
            <a:custGeom>
              <a:avLst/>
              <a:gdLst>
                <a:gd name="connsiteX0" fmla="*/ 0 w 1480322"/>
                <a:gd name="connsiteY0" fmla="*/ 0 h 688968"/>
                <a:gd name="connsiteX1" fmla="*/ 1480322 w 1480322"/>
                <a:gd name="connsiteY1" fmla="*/ 0 h 688968"/>
                <a:gd name="connsiteX2" fmla="*/ 1480322 w 1480322"/>
                <a:gd name="connsiteY2" fmla="*/ 688968 h 688968"/>
                <a:gd name="connsiteX3" fmla="*/ 0 w 1480322"/>
                <a:gd name="connsiteY3" fmla="*/ 688968 h 688968"/>
                <a:gd name="connsiteX4" fmla="*/ 0 w 1480322"/>
                <a:gd name="connsiteY4" fmla="*/ 0 h 6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322" h="688968">
                  <a:moveTo>
                    <a:pt x="0" y="0"/>
                  </a:moveTo>
                  <a:lnTo>
                    <a:pt x="1480322" y="0"/>
                  </a:lnTo>
                  <a:lnTo>
                    <a:pt x="1480322" y="688968"/>
                  </a:lnTo>
                  <a:lnTo>
                    <a:pt x="0" y="68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ECDC"/>
            </a:solidFill>
            <a:ln>
              <a:solidFill>
                <a:srgbClr val="BCD8B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latinLnBrk="1"/>
              <a:r>
                <a:rPr lang="ko-KR" altLang="en-US" sz="1400" b="1" dirty="0">
                  <a:solidFill>
                    <a:srgbClr val="65866C"/>
                  </a:solidFill>
                  <a:latin typeface="+mj-ea"/>
                </a:rPr>
                <a:t>해결방안</a:t>
              </a:r>
              <a:endParaRPr lang="ko-KR" altLang="en-US" sz="1400" dirty="0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34E4D4C4-7200-5AD1-5593-0391857E5AAA}"/>
                </a:ext>
              </a:extLst>
            </p:cNvPr>
            <p:cNvSpPr/>
            <p:nvPr/>
          </p:nvSpPr>
          <p:spPr>
            <a:xfrm>
              <a:off x="4716017" y="2442399"/>
              <a:ext cx="2220384" cy="1976399"/>
            </a:xfrm>
            <a:custGeom>
              <a:avLst/>
              <a:gdLst>
                <a:gd name="connsiteX0" fmla="*/ 0 w 1480322"/>
                <a:gd name="connsiteY0" fmla="*/ 0 h 1976399"/>
                <a:gd name="connsiteX1" fmla="*/ 1480322 w 1480322"/>
                <a:gd name="connsiteY1" fmla="*/ 0 h 1976399"/>
                <a:gd name="connsiteX2" fmla="*/ 1480322 w 1480322"/>
                <a:gd name="connsiteY2" fmla="*/ 1976399 h 1976399"/>
                <a:gd name="connsiteX3" fmla="*/ 0 w 1480322"/>
                <a:gd name="connsiteY3" fmla="*/ 1976399 h 1976399"/>
                <a:gd name="connsiteX4" fmla="*/ 0 w 1480322"/>
                <a:gd name="connsiteY4" fmla="*/ 0 h 197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322" h="1976399">
                  <a:moveTo>
                    <a:pt x="0" y="0"/>
                  </a:moveTo>
                  <a:lnTo>
                    <a:pt x="1480322" y="0"/>
                  </a:lnTo>
                  <a:lnTo>
                    <a:pt x="1480322" y="1976399"/>
                  </a:lnTo>
                  <a:lnTo>
                    <a:pt x="0" y="1976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rgbClr val="BCD8B6">
                  <a:alpha val="9000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171450" lvl="0" indent="-171450" rtl="0" latinLnBrk="1">
                <a:lnSpc>
                  <a:spcPct val="15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srgbClr val="224A40"/>
                  </a:solidFill>
                  <a:latin typeface="맑은 고딕" panose="020F0302020204030204"/>
                </a:rPr>
                <a:t>사용자의 </a:t>
              </a:r>
              <a:r>
                <a:rPr lang="en-US" altLang="ko-KR" sz="1200" b="1" dirty="0" smtClean="0">
                  <a:solidFill>
                    <a:srgbClr val="224A40"/>
                  </a:solidFill>
                  <a:latin typeface="맑은 고딕" panose="020F0302020204030204"/>
                </a:rPr>
                <a:t>DB</a:t>
              </a:r>
              <a:r>
                <a:rPr lang="ko-KR" altLang="en-US" sz="1200" b="1" dirty="0" smtClean="0">
                  <a:solidFill>
                    <a:srgbClr val="224A40"/>
                  </a:solidFill>
                  <a:latin typeface="맑은 고딕" panose="020F0302020204030204"/>
                </a:rPr>
                <a:t>데이터를 참조하여 하루 참여 횟수를 제한</a:t>
              </a:r>
              <a:endParaRPr lang="en-US" altLang="ko-KR" sz="1200" b="1" dirty="0" smtClean="0">
                <a:solidFill>
                  <a:srgbClr val="224A40"/>
                </a:solidFill>
                <a:latin typeface="맑은 고딕" panose="020F0302020204030204"/>
              </a:endParaRPr>
            </a:p>
            <a:p>
              <a:pPr marL="171450" lvl="0" indent="-171450" rtl="0" latinLnBrk="1">
                <a:lnSpc>
                  <a:spcPct val="15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solidFill>
                    <a:srgbClr val="224A40"/>
                  </a:solidFill>
                </a:rPr>
                <a:t>게임에 내장된 자바스크립트 코드 암호화</a:t>
              </a:r>
              <a:endParaRPr lang="ko-KR" altLang="ko-KR" sz="1200" b="1" dirty="0">
                <a:solidFill>
                  <a:srgbClr val="224A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43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3131840" y="1707654"/>
            <a:ext cx="4860032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500" b="1" dirty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빵끗 제공 서비스 </a:t>
            </a:r>
            <a:r>
              <a:rPr lang="en-US" altLang="ko-KR" sz="2500" b="1" dirty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#02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115616" y="1995686"/>
            <a:ext cx="7344816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 실천 관련 나눔의 장 제공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3982765" y="3147066"/>
            <a:ext cx="1579091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500" b="1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500" b="1" dirty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후원 </a:t>
            </a:r>
            <a:r>
              <a:rPr lang="en-US" altLang="ko-KR" sz="3500" b="1" dirty="0">
                <a:solidFill>
                  <a:srgbClr val="224A4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en-US" sz="3500" b="1" dirty="0">
              <a:solidFill>
                <a:srgbClr val="224A4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7714" y="37958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224A40"/>
                </a:solidFill>
              </a:rPr>
              <a:t>이주호</a:t>
            </a:r>
            <a:endParaRPr lang="ko-KR" altLang="en-US" dirty="0">
              <a:solidFill>
                <a:srgbClr val="22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23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342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후원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1/2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개발 목적과 폼 소개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EB836-FA67-45CE-8E50-03197D807FDB}"/>
              </a:ext>
            </a:extLst>
          </p:cNvPr>
          <p:cNvSpPr txBox="1"/>
          <p:nvPr/>
        </p:nvSpPr>
        <p:spPr>
          <a:xfrm>
            <a:off x="683568" y="1019659"/>
            <a:ext cx="19094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224A40"/>
                </a:solidFill>
              </a:rPr>
              <a:t>[ </a:t>
            </a:r>
            <a:r>
              <a:rPr lang="ko-KR" altLang="en-US" sz="1300" b="1" dirty="0">
                <a:solidFill>
                  <a:srgbClr val="224A40"/>
                </a:solidFill>
              </a:rPr>
              <a:t>후원기능의 개발 목적</a:t>
            </a:r>
            <a:r>
              <a:rPr lang="en-US" altLang="ko-KR" sz="1300" b="1" dirty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54F2A-6605-4F9B-A9BF-1C5D1C853063}"/>
              </a:ext>
            </a:extLst>
          </p:cNvPr>
          <p:cNvSpPr txBox="1"/>
          <p:nvPr/>
        </p:nvSpPr>
        <p:spPr>
          <a:xfrm>
            <a:off x="684163" y="1276895"/>
            <a:ext cx="24593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224A40"/>
                </a:solidFill>
              </a:rPr>
              <a:t>탄소중립 </a:t>
            </a:r>
            <a:r>
              <a:rPr lang="ko-KR" altLang="en-US" sz="1000" dirty="0" err="1">
                <a:solidFill>
                  <a:srgbClr val="224A40"/>
                </a:solidFill>
              </a:rPr>
              <a:t>켐페인</a:t>
            </a:r>
            <a:r>
              <a:rPr lang="ko-KR" altLang="en-US" sz="1000" dirty="0">
                <a:solidFill>
                  <a:srgbClr val="224A40"/>
                </a:solidFill>
              </a:rPr>
              <a:t> 지원 </a:t>
            </a:r>
            <a:r>
              <a:rPr lang="en-US" altLang="ko-KR" sz="1000" dirty="0">
                <a:solidFill>
                  <a:srgbClr val="224A40"/>
                </a:solidFill>
              </a:rPr>
              <a:t>/ </a:t>
            </a:r>
            <a:r>
              <a:rPr lang="ko-KR" altLang="en-US" sz="1000" dirty="0">
                <a:solidFill>
                  <a:srgbClr val="224A40"/>
                </a:solidFill>
              </a:rPr>
              <a:t>사회적 기여 강조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517C69-8424-4715-9127-3BD6B3875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08" y="1988415"/>
            <a:ext cx="2641884" cy="2855410"/>
          </a:xfrm>
          <a:prstGeom prst="rect">
            <a:avLst/>
          </a:prstGeom>
          <a:ln>
            <a:noFill/>
          </a:ln>
          <a:effectLst>
            <a:outerShdw blurRad="88900" dist="50800" dir="2580000" algn="tl" rotWithShape="0">
              <a:schemeClr val="tx2">
                <a:lumMod val="50000"/>
                <a:lumOff val="50000"/>
                <a:alpha val="65000"/>
              </a:scheme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48692B-A2B7-45E9-84ED-71BEA2AE2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75" y="1995686"/>
            <a:ext cx="2836990" cy="2855410"/>
          </a:xfrm>
          <a:prstGeom prst="rect">
            <a:avLst/>
          </a:prstGeom>
          <a:ln>
            <a:noFill/>
          </a:ln>
          <a:effectLst>
            <a:outerShdw blurRad="88900" dist="50800" dir="2580000" algn="tl" rotWithShape="0">
              <a:schemeClr val="tx2">
                <a:lumMod val="50000"/>
                <a:lumOff val="50000"/>
                <a:alpha val="65000"/>
              </a:scheme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C97F92-EEA7-4674-ACEB-5D37B82D0101}"/>
              </a:ext>
            </a:extLst>
          </p:cNvPr>
          <p:cNvSpPr txBox="1"/>
          <p:nvPr/>
        </p:nvSpPr>
        <p:spPr>
          <a:xfrm>
            <a:off x="683568" y="1665250"/>
            <a:ext cx="15376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224A40"/>
                </a:solidFill>
              </a:rPr>
              <a:t>[ </a:t>
            </a:r>
            <a:r>
              <a:rPr lang="ko-KR" altLang="en-US" sz="1300" b="1" dirty="0">
                <a:solidFill>
                  <a:srgbClr val="224A40"/>
                </a:solidFill>
              </a:rPr>
              <a:t>후원기능 </a:t>
            </a:r>
            <a:r>
              <a:rPr lang="ko-KR" altLang="en-US" sz="1300" b="1" dirty="0" err="1">
                <a:solidFill>
                  <a:srgbClr val="224A40"/>
                </a:solidFill>
              </a:rPr>
              <a:t>입력폼</a:t>
            </a:r>
            <a:r>
              <a:rPr lang="en-US" altLang="ko-KR" sz="1300" b="1" dirty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2687561" y="4948014"/>
            <a:ext cx="45719" cy="4571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684309" y="5044932"/>
            <a:ext cx="45719" cy="4571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415831" y="1747491"/>
            <a:ext cx="45719" cy="4571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415831" y="1848728"/>
            <a:ext cx="45719" cy="4571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9342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후원 </a:t>
            </a:r>
            <a:r>
              <a:rPr lang="en-US" altLang="ko-KR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2/2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77783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후원 자료 활용 </a:t>
            </a:r>
            <a:r>
              <a:rPr lang="ko-KR" altLang="en-US" sz="2500" b="1" dirty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및 개발 시 예상 문제점과 해결방안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3F851E-432C-4AA7-B08D-2E805B80C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3278" y="1348549"/>
            <a:ext cx="5877444" cy="1180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71BB4A-C5BF-4653-8087-57DB527EA3CE}"/>
              </a:ext>
            </a:extLst>
          </p:cNvPr>
          <p:cNvSpPr txBox="1"/>
          <p:nvPr/>
        </p:nvSpPr>
        <p:spPr>
          <a:xfrm>
            <a:off x="663790" y="1048467"/>
            <a:ext cx="2220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224A40"/>
                </a:solidFill>
              </a:rPr>
              <a:t>[ </a:t>
            </a:r>
            <a:r>
              <a:rPr lang="ko-KR" altLang="en-US" sz="1300" b="1" dirty="0">
                <a:solidFill>
                  <a:srgbClr val="224A40"/>
                </a:solidFill>
              </a:rPr>
              <a:t>후원 </a:t>
            </a:r>
            <a:r>
              <a:rPr lang="ko-KR" altLang="en-US" sz="1300" b="1" dirty="0" err="1">
                <a:solidFill>
                  <a:srgbClr val="224A40"/>
                </a:solidFill>
              </a:rPr>
              <a:t>누적금</a:t>
            </a:r>
            <a:r>
              <a:rPr lang="ko-KR" altLang="en-US" sz="1300" b="1" dirty="0">
                <a:solidFill>
                  <a:srgbClr val="224A40"/>
                </a:solidFill>
              </a:rPr>
              <a:t> 확인 및 </a:t>
            </a:r>
            <a:r>
              <a:rPr lang="ko-KR" altLang="en-US" sz="1300" b="1" dirty="0" smtClean="0">
                <a:solidFill>
                  <a:srgbClr val="224A40"/>
                </a:solidFill>
              </a:rPr>
              <a:t>광고 </a:t>
            </a:r>
            <a:r>
              <a:rPr lang="en-US" altLang="ko-KR" sz="1300" b="1" dirty="0" smtClean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74E28-70FA-4D81-BFDD-4D721B9E6DF2}"/>
              </a:ext>
            </a:extLst>
          </p:cNvPr>
          <p:cNvSpPr txBox="1"/>
          <p:nvPr/>
        </p:nvSpPr>
        <p:spPr>
          <a:xfrm>
            <a:off x="663790" y="2887811"/>
            <a:ext cx="26917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rgbClr val="224A40"/>
                </a:solidFill>
              </a:rPr>
              <a:t>[ </a:t>
            </a:r>
            <a:r>
              <a:rPr lang="ko-KR" altLang="en-US" sz="1300" b="1" dirty="0" smtClean="0">
                <a:solidFill>
                  <a:srgbClr val="224A40"/>
                </a:solidFill>
              </a:rPr>
              <a:t>개발 시 예상 문제점과 해결방안 </a:t>
            </a:r>
            <a:r>
              <a:rPr lang="en-US" altLang="ko-KR" sz="1300" b="1" dirty="0" smtClean="0">
                <a:solidFill>
                  <a:srgbClr val="224A40"/>
                </a:solidFill>
              </a:rPr>
              <a:t>]</a:t>
            </a:r>
            <a:endParaRPr lang="ko-KR" altLang="en-US" sz="1300" b="1" dirty="0">
              <a:solidFill>
                <a:srgbClr val="224A40"/>
              </a:solidFill>
            </a:endParaRP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5EF729AF-32A5-404A-AB30-29AF84D1E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2635260"/>
              </p:ext>
            </p:extLst>
          </p:nvPr>
        </p:nvGraphicFramePr>
        <p:xfrm>
          <a:off x="1655676" y="3187893"/>
          <a:ext cx="5832648" cy="1581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58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51920" y="1780410"/>
            <a:ext cx="936104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Q&amp;A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23728" y="2088830"/>
            <a:ext cx="4392488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무엇이든 물어보세요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42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68C44E-AFAB-DAAA-E456-E9BEE5561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557" y="1568857"/>
            <a:ext cx="4448587" cy="941363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25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감사합니다</a:t>
            </a:r>
            <a:endParaRPr lang="en-US" sz="30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DC1B32C-1367-6D62-0FD6-1AD637016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8275" y="4313495"/>
            <a:ext cx="837930" cy="20027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1125" b="1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TEAM</a:t>
            </a:r>
            <a:r>
              <a:rPr lang="en-US" sz="1125" dirty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 2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3B9561E-99A8-EFAC-C63F-7F150718B9B2}"/>
              </a:ext>
            </a:extLst>
          </p:cNvPr>
          <p:cNvSpPr txBox="1">
            <a:spLocks/>
          </p:cNvSpPr>
          <p:nvPr/>
        </p:nvSpPr>
        <p:spPr>
          <a:xfrm>
            <a:off x="6408275" y="4511564"/>
            <a:ext cx="2324084" cy="2060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750" spc="-113" dirty="0" err="1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곽별이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김민규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| </a:t>
            </a:r>
            <a:r>
              <a:rPr lang="ko-KR" altLang="en-US" sz="750" spc="-113" dirty="0" err="1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김연진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김지수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상호형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이기현  </a:t>
            </a:r>
            <a:r>
              <a:rPr lang="en-US" altLang="ko-KR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750" spc="-113" dirty="0">
                <a:solidFill>
                  <a:srgbClr val="224A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이주호 </a:t>
            </a:r>
            <a:endParaRPr lang="en-US" sz="750" spc="-113" dirty="0">
              <a:solidFill>
                <a:srgbClr val="224A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3405F7-82E6-C5A3-6FD7-01D76391C3AA}"/>
              </a:ext>
            </a:extLst>
          </p:cNvPr>
          <p:cNvSpPr/>
          <p:nvPr/>
        </p:nvSpPr>
        <p:spPr>
          <a:xfrm>
            <a:off x="0" y="0"/>
            <a:ext cx="3766330" cy="5143500"/>
          </a:xfrm>
          <a:prstGeom prst="rect">
            <a:avLst/>
          </a:prstGeom>
          <a:solidFill>
            <a:srgbClr val="E4E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DA9EE6-A3CE-5FE8-0B69-2474EB43750E}"/>
              </a:ext>
            </a:extLst>
          </p:cNvPr>
          <p:cNvSpPr/>
          <p:nvPr/>
        </p:nvSpPr>
        <p:spPr>
          <a:xfrm>
            <a:off x="1829101" y="0"/>
            <a:ext cx="1937230" cy="5143500"/>
          </a:xfrm>
          <a:prstGeom prst="rect">
            <a:avLst/>
          </a:prstGeom>
          <a:gradFill flip="none" rotWithShape="1">
            <a:gsLst>
              <a:gs pos="0">
                <a:srgbClr val="224A40"/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7F1066-7F02-8DC4-CBA4-3918A9DD53D8}"/>
              </a:ext>
            </a:extLst>
          </p:cNvPr>
          <p:cNvSpPr/>
          <p:nvPr/>
        </p:nvSpPr>
        <p:spPr>
          <a:xfrm>
            <a:off x="1" y="1851670"/>
            <a:ext cx="1829099" cy="3291830"/>
          </a:xfrm>
          <a:prstGeom prst="rect">
            <a:avLst/>
          </a:prstGeom>
          <a:solidFill>
            <a:srgbClr val="C1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D3CFD9-815E-98D7-773A-F58DD75857AA}"/>
              </a:ext>
            </a:extLst>
          </p:cNvPr>
          <p:cNvSpPr/>
          <p:nvPr/>
        </p:nvSpPr>
        <p:spPr>
          <a:xfrm rot="16200000">
            <a:off x="85941" y="1549705"/>
            <a:ext cx="1944216" cy="2116097"/>
          </a:xfrm>
          <a:prstGeom prst="rect">
            <a:avLst/>
          </a:prstGeom>
          <a:gradFill flip="none" rotWithShape="1">
            <a:gsLst>
              <a:gs pos="0">
                <a:srgbClr val="224A40"/>
              </a:gs>
              <a:gs pos="100000">
                <a:srgbClr val="A7BDA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F73F3AAB-270A-3D39-F69E-AC4C1757B20D}"/>
              </a:ext>
            </a:extLst>
          </p:cNvPr>
          <p:cNvSpPr/>
          <p:nvPr/>
        </p:nvSpPr>
        <p:spPr>
          <a:xfrm>
            <a:off x="2116097" y="1635646"/>
            <a:ext cx="1650233" cy="1944216"/>
          </a:xfrm>
          <a:prstGeom prst="flowChartDelay">
            <a:avLst/>
          </a:prstGeom>
          <a:gradFill flip="none" rotWithShape="1">
            <a:gsLst>
              <a:gs pos="0">
                <a:srgbClr val="A6BCA7"/>
              </a:gs>
              <a:gs pos="100000">
                <a:srgbClr val="D8E8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4D56E1-5A8C-6533-20F4-44A2DBB844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31" y="2318026"/>
            <a:ext cx="986928" cy="9904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34ABEB-5C2B-3C86-EA2B-872770C683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56" y="274566"/>
            <a:ext cx="1096776" cy="11007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E45D76-A468-9C98-38B9-755911F633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9605"/>
          <a:stretch/>
        </p:blipFill>
        <p:spPr>
          <a:xfrm>
            <a:off x="2116096" y="1888013"/>
            <a:ext cx="1354588" cy="549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014262-79E7-1540-2984-C9A78392C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32" y="1867361"/>
            <a:ext cx="343120" cy="3443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31695A-9AF4-1ABC-B237-23DB7277D8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2" y="200728"/>
            <a:ext cx="1243922" cy="12484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573433-A68D-21F9-ED76-E1E3F4A6B5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37"/>
          <a:stretch/>
        </p:blipFill>
        <p:spPr>
          <a:xfrm>
            <a:off x="1640951" y="3751577"/>
            <a:ext cx="2304588" cy="13919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6049DD-ED31-4408-474A-FC5F90D6568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03" y="3938247"/>
            <a:ext cx="573451" cy="5755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22DD1E-6820-3FF0-7296-F6523492884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" y="2111201"/>
            <a:ext cx="1096216" cy="11001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17707F-5231-9189-EDFD-8C2CA587F4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3" y="4037987"/>
            <a:ext cx="845853" cy="848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43B08C-B63C-6255-3B07-89A3A368A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9" y="2821637"/>
            <a:ext cx="776665" cy="77946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BA9D93-3C02-69BC-5DFF-5F0C9C7E0D2C}"/>
              </a:ext>
            </a:extLst>
          </p:cNvPr>
          <p:cNvGrpSpPr/>
          <p:nvPr/>
        </p:nvGrpSpPr>
        <p:grpSpPr>
          <a:xfrm>
            <a:off x="4083853" y="2079623"/>
            <a:ext cx="3120355" cy="976021"/>
            <a:chOff x="2711778" y="1707654"/>
            <a:chExt cx="4160473" cy="1301361"/>
          </a:xfrm>
        </p:grpSpPr>
        <p:sp>
          <p:nvSpPr>
            <p:cNvPr id="24" name="Google Shape;1609;p3">
              <a:extLst>
                <a:ext uri="{FF2B5EF4-FFF2-40B4-BE49-F238E27FC236}">
                  <a16:creationId xmlns:a16="http://schemas.microsoft.com/office/drawing/2014/main" id="{A5BA24AA-3361-34AA-1F78-ADE809E0E4FC}"/>
                </a:ext>
              </a:extLst>
            </p:cNvPr>
            <p:cNvSpPr txBox="1"/>
            <p:nvPr/>
          </p:nvSpPr>
          <p:spPr>
            <a:xfrm>
              <a:off x="2711778" y="1928895"/>
              <a:ext cx="3427570" cy="1080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buClr>
                  <a:srgbClr val="224A40"/>
                </a:buClr>
                <a:buSzPts val="5000"/>
              </a:pPr>
              <a:r>
                <a:rPr lang="en-US" sz="3750" b="1" dirty="0" err="1">
                  <a:solidFill>
                    <a:srgbClr val="224A4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BBANG끗</a:t>
              </a:r>
              <a:endParaRPr sz="3750" b="1" dirty="0">
                <a:solidFill>
                  <a:srgbClr val="224A4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25" name="Google Shape;1610;p3">
              <a:extLst>
                <a:ext uri="{FF2B5EF4-FFF2-40B4-BE49-F238E27FC236}">
                  <a16:creationId xmlns:a16="http://schemas.microsoft.com/office/drawing/2014/main" id="{A91A02E8-B211-208A-974E-04DF28EA175F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110950" y="1707654"/>
              <a:ext cx="761301" cy="7613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6855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/>
          <p:cNvSpPr txBox="1">
            <a:spLocks/>
          </p:cNvSpPr>
          <p:nvPr/>
        </p:nvSpPr>
        <p:spPr>
          <a:xfrm>
            <a:off x="610108" y="221437"/>
            <a:ext cx="2324941" cy="3667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프로젝트 개요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10108" y="488502"/>
            <a:ext cx="3385828" cy="350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프로젝트의 </a:t>
            </a:r>
            <a:r>
              <a:rPr lang="ko-KR" altLang="en-US" sz="2500" b="1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목표</a:t>
            </a:r>
            <a:r>
              <a:rPr lang="en-US" altLang="ko-KR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/</a:t>
            </a:r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의도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19">
            <a:extLst>
              <a:ext uri="{FF2B5EF4-FFF2-40B4-BE49-F238E27FC236}">
                <a16:creationId xmlns:a16="http://schemas.microsoft.com/office/drawing/2014/main" id="{2C9DD319-1B43-0D65-55CC-6469AB4548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3" y="1878048"/>
            <a:ext cx="2232248" cy="765840"/>
          </a:xfrm>
        </p:spPr>
        <p:txBody>
          <a:bodyPr>
            <a:normAutofit/>
          </a:bodyPr>
          <a:lstStyle/>
          <a:p>
            <a:pPr algn="l"/>
            <a:r>
              <a:rPr lang="ko-KR" altLang="en-US" sz="900" dirty="0">
                <a:solidFill>
                  <a:schemeClr val="accent6"/>
                </a:solidFill>
              </a:rPr>
              <a:t>사용자 </a:t>
            </a:r>
            <a:r>
              <a:rPr lang="ko-KR" altLang="en-US" sz="900" dirty="0" smtClean="0">
                <a:solidFill>
                  <a:schemeClr val="accent6"/>
                </a:solidFill>
              </a:rPr>
              <a:t>본인의 탄소중립 점수 확인</a:t>
            </a:r>
            <a:endParaRPr lang="en-US" altLang="ko-KR" sz="900" dirty="0" smtClean="0">
              <a:solidFill>
                <a:schemeClr val="accent6"/>
              </a:solidFill>
            </a:endParaRPr>
          </a:p>
          <a:p>
            <a:pPr algn="l"/>
            <a:r>
              <a:rPr lang="ko-KR" altLang="en-US" sz="900" b="1" dirty="0" smtClean="0">
                <a:solidFill>
                  <a:schemeClr val="accent6"/>
                </a:solidFill>
              </a:rPr>
              <a:t>정보</a:t>
            </a:r>
            <a:r>
              <a:rPr lang="ko-KR" altLang="en-US" sz="900" dirty="0" smtClean="0">
                <a:solidFill>
                  <a:schemeClr val="accent6"/>
                </a:solidFill>
              </a:rPr>
              <a:t>를 </a:t>
            </a:r>
            <a:r>
              <a:rPr lang="ko-KR" altLang="en-US" sz="900" b="1" dirty="0">
                <a:solidFill>
                  <a:schemeClr val="accent6"/>
                </a:solidFill>
              </a:rPr>
              <a:t>습득</a:t>
            </a:r>
            <a:r>
              <a:rPr lang="en-US" altLang="ko-KR" sz="900" dirty="0">
                <a:solidFill>
                  <a:schemeClr val="accent6"/>
                </a:solidFill>
              </a:rPr>
              <a:t>, </a:t>
            </a:r>
            <a:r>
              <a:rPr lang="ko-KR" altLang="en-US" sz="900" b="1" dirty="0">
                <a:solidFill>
                  <a:schemeClr val="accent6"/>
                </a:solidFill>
              </a:rPr>
              <a:t>실천</a:t>
            </a:r>
            <a:r>
              <a:rPr lang="ko-KR" altLang="en-US" sz="900" dirty="0">
                <a:solidFill>
                  <a:schemeClr val="accent6"/>
                </a:solidFill>
              </a:rPr>
              <a:t>하는 </a:t>
            </a:r>
            <a:r>
              <a:rPr lang="ko-KR" altLang="en-US" sz="900" b="1" dirty="0">
                <a:solidFill>
                  <a:schemeClr val="accent6"/>
                </a:solidFill>
              </a:rPr>
              <a:t>과정의 결과 제공</a:t>
            </a:r>
          </a:p>
        </p:txBody>
      </p:sp>
      <p:sp>
        <p:nvSpPr>
          <p:cNvPr id="23" name="텍스트 개체 틀 20">
            <a:extLst>
              <a:ext uri="{FF2B5EF4-FFF2-40B4-BE49-F238E27FC236}">
                <a16:creationId xmlns:a16="http://schemas.microsoft.com/office/drawing/2014/main" id="{DBCF3D45-0235-C8F8-0C5C-DF3C61BA4A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103" y="1500498"/>
            <a:ext cx="2232248" cy="370767"/>
          </a:xfrm>
        </p:spPr>
        <p:txBody>
          <a:bodyPr/>
          <a:lstStyle/>
          <a:p>
            <a:r>
              <a:rPr lang="ko-KR" altLang="en-US" b="1" dirty="0">
                <a:solidFill>
                  <a:srgbClr val="BCD8B6"/>
                </a:solidFill>
              </a:rPr>
              <a:t>탄소중립 실현</a:t>
            </a:r>
          </a:p>
        </p:txBody>
      </p:sp>
      <p:sp>
        <p:nvSpPr>
          <p:cNvPr id="24" name="텍스트 개체 틀 21">
            <a:extLst>
              <a:ext uri="{FF2B5EF4-FFF2-40B4-BE49-F238E27FC236}">
                <a16:creationId xmlns:a16="http://schemas.microsoft.com/office/drawing/2014/main" id="{7D0F00A8-71FE-108F-7DC3-80589C608A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030" y="3763838"/>
            <a:ext cx="2365548" cy="765840"/>
          </a:xfrm>
        </p:spPr>
        <p:txBody>
          <a:bodyPr>
            <a:normAutofit/>
          </a:bodyPr>
          <a:lstStyle/>
          <a:p>
            <a:r>
              <a:rPr lang="ko-KR" altLang="en-US" sz="900" dirty="0">
                <a:solidFill>
                  <a:schemeClr val="accent6"/>
                </a:solidFill>
                <a:latin typeface="Söhne"/>
              </a:rPr>
              <a:t>다양한 </a:t>
            </a:r>
            <a:r>
              <a:rPr lang="ko-KR" altLang="en-US" sz="900" b="1" dirty="0">
                <a:solidFill>
                  <a:schemeClr val="accent6"/>
                </a:solidFill>
                <a:latin typeface="Söhne"/>
              </a:rPr>
              <a:t>캠페인</a:t>
            </a:r>
            <a:r>
              <a:rPr lang="en-US" altLang="ko-KR" sz="900" dirty="0">
                <a:solidFill>
                  <a:schemeClr val="accent6"/>
                </a:solidFill>
                <a:latin typeface="Söhne"/>
              </a:rPr>
              <a:t>, </a:t>
            </a:r>
            <a:r>
              <a:rPr lang="ko-KR" altLang="en-US" sz="900" b="1" dirty="0">
                <a:solidFill>
                  <a:schemeClr val="accent6"/>
                </a:solidFill>
                <a:latin typeface="Söhne"/>
              </a:rPr>
              <a:t>이벤트</a:t>
            </a:r>
            <a:r>
              <a:rPr lang="en-US" altLang="ko-KR" sz="900" dirty="0">
                <a:solidFill>
                  <a:schemeClr val="accent6"/>
                </a:solidFill>
                <a:latin typeface="Söhne"/>
              </a:rPr>
              <a:t>, </a:t>
            </a:r>
            <a:r>
              <a:rPr lang="ko-KR" altLang="en-US" sz="900" b="1" dirty="0">
                <a:solidFill>
                  <a:schemeClr val="accent6"/>
                </a:solidFill>
                <a:latin typeface="Söhne"/>
              </a:rPr>
              <a:t>게임</a:t>
            </a:r>
            <a:r>
              <a:rPr lang="ko-KR" altLang="en-US" sz="900" dirty="0">
                <a:solidFill>
                  <a:schemeClr val="accent6"/>
                </a:solidFill>
                <a:latin typeface="Söhne"/>
              </a:rPr>
              <a:t>을 통해</a:t>
            </a:r>
            <a:endParaRPr lang="en-US" altLang="ko-KR" sz="900" dirty="0">
              <a:solidFill>
                <a:schemeClr val="accent6"/>
              </a:solidFill>
              <a:latin typeface="Söhne"/>
            </a:endParaRPr>
          </a:p>
          <a:p>
            <a:r>
              <a:rPr lang="ko-KR" altLang="en-US" sz="900" dirty="0">
                <a:solidFill>
                  <a:schemeClr val="accent6"/>
                </a:solidFill>
                <a:latin typeface="Söhne"/>
              </a:rPr>
              <a:t>사용자들을 적극적으로 </a:t>
            </a:r>
            <a:r>
              <a:rPr lang="ko-KR" altLang="en-US" sz="900" b="1" dirty="0">
                <a:solidFill>
                  <a:schemeClr val="accent6"/>
                </a:solidFill>
                <a:latin typeface="Söhne"/>
              </a:rPr>
              <a:t>참여</a:t>
            </a:r>
            <a:r>
              <a:rPr lang="ko-KR" altLang="en-US" sz="900" dirty="0">
                <a:solidFill>
                  <a:schemeClr val="accent6"/>
                </a:solidFill>
                <a:latin typeface="Söhne"/>
              </a:rPr>
              <a:t>하도록 </a:t>
            </a:r>
            <a:r>
              <a:rPr lang="ko-KR" altLang="en-US" sz="900" b="1" dirty="0">
                <a:solidFill>
                  <a:schemeClr val="accent6"/>
                </a:solidFill>
                <a:latin typeface="Söhne"/>
              </a:rPr>
              <a:t>유도</a:t>
            </a:r>
            <a:endParaRPr lang="ko-KR" altLang="en-US" sz="1200" b="1" dirty="0">
              <a:solidFill>
                <a:schemeClr val="accent6"/>
              </a:solidFill>
            </a:endParaRPr>
          </a:p>
        </p:txBody>
      </p:sp>
      <p:sp>
        <p:nvSpPr>
          <p:cNvPr id="25" name="텍스트 개체 틀 22">
            <a:extLst>
              <a:ext uri="{FF2B5EF4-FFF2-40B4-BE49-F238E27FC236}">
                <a16:creationId xmlns:a16="http://schemas.microsoft.com/office/drawing/2014/main" id="{1F45EA19-FB02-1A9B-B583-825458DE7D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1680" y="3386288"/>
            <a:ext cx="2232248" cy="370767"/>
          </a:xfrm>
        </p:spPr>
        <p:txBody>
          <a:bodyPr/>
          <a:lstStyle/>
          <a:p>
            <a:r>
              <a:rPr lang="ko-KR" altLang="en-US" b="1" dirty="0"/>
              <a:t>참여와 흥미 유도</a:t>
            </a:r>
          </a:p>
        </p:txBody>
      </p:sp>
      <p:sp>
        <p:nvSpPr>
          <p:cNvPr id="26" name="텍스트 개체 틀 23">
            <a:extLst>
              <a:ext uri="{FF2B5EF4-FFF2-40B4-BE49-F238E27FC236}">
                <a16:creationId xmlns:a16="http://schemas.microsoft.com/office/drawing/2014/main" id="{98F52DCE-B0EE-2C49-FE8B-F4273B8CB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38995" y="1884831"/>
            <a:ext cx="2449090" cy="765840"/>
          </a:xfrm>
        </p:spPr>
        <p:txBody>
          <a:bodyPr>
            <a:noAutofit/>
          </a:bodyPr>
          <a:lstStyle/>
          <a:p>
            <a:pPr algn="l"/>
            <a:r>
              <a:rPr lang="ko-KR" altLang="en-US" sz="900" dirty="0">
                <a:solidFill>
                  <a:schemeClr val="accent6"/>
                </a:solidFill>
                <a:latin typeface="Söhne"/>
              </a:rPr>
              <a:t>탄소중립과 </a:t>
            </a:r>
            <a:r>
              <a:rPr lang="ko-KR" altLang="en-US" sz="900" b="1" dirty="0">
                <a:solidFill>
                  <a:schemeClr val="accent6"/>
                </a:solidFill>
                <a:latin typeface="Söhne"/>
              </a:rPr>
              <a:t>관련된 정보</a:t>
            </a:r>
            <a:r>
              <a:rPr lang="ko-KR" altLang="en-US" sz="900" dirty="0">
                <a:solidFill>
                  <a:schemeClr val="accent6"/>
                </a:solidFill>
                <a:latin typeface="Söhne"/>
              </a:rPr>
              <a:t>를 </a:t>
            </a:r>
            <a:r>
              <a:rPr lang="ko-KR" altLang="en-US" sz="900" b="1" dirty="0" smtClean="0">
                <a:solidFill>
                  <a:schemeClr val="accent6"/>
                </a:solidFill>
                <a:latin typeface="Söhne"/>
              </a:rPr>
              <a:t>효과적</a:t>
            </a:r>
            <a:r>
              <a:rPr lang="ko-KR" altLang="en-US" sz="900" dirty="0" smtClean="0">
                <a:solidFill>
                  <a:schemeClr val="accent6"/>
                </a:solidFill>
                <a:latin typeface="Söhne"/>
              </a:rPr>
              <a:t>으로 </a:t>
            </a:r>
            <a:r>
              <a:rPr lang="ko-KR" altLang="en-US" sz="900" b="1" dirty="0">
                <a:solidFill>
                  <a:schemeClr val="accent6"/>
                </a:solidFill>
                <a:latin typeface="Söhne"/>
              </a:rPr>
              <a:t>제공</a:t>
            </a:r>
            <a:endParaRPr lang="ko-KR" altLang="en-US" sz="900" b="1" dirty="0">
              <a:solidFill>
                <a:schemeClr val="accent6"/>
              </a:solidFill>
            </a:endParaRPr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22A3C7A6-2556-964D-A2D9-6CFA93B708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11822" y="1507281"/>
            <a:ext cx="2232248" cy="370767"/>
          </a:xfrm>
        </p:spPr>
        <p:txBody>
          <a:bodyPr/>
          <a:lstStyle/>
          <a:p>
            <a:r>
              <a:rPr lang="ko-KR" altLang="en-US" b="1" dirty="0"/>
              <a:t>사용자 인식 제고</a:t>
            </a:r>
          </a:p>
        </p:txBody>
      </p:sp>
      <p:sp>
        <p:nvSpPr>
          <p:cNvPr id="28" name="텍스트 개체 틀 25">
            <a:extLst>
              <a:ext uri="{FF2B5EF4-FFF2-40B4-BE49-F238E27FC236}">
                <a16:creationId xmlns:a16="http://schemas.microsoft.com/office/drawing/2014/main" id="{5C5C7288-A265-1A9D-BF62-D3EA7ECBFC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56176" y="3741388"/>
            <a:ext cx="2232248" cy="765840"/>
          </a:xfrm>
        </p:spPr>
        <p:txBody>
          <a:bodyPr>
            <a:normAutofit/>
          </a:bodyPr>
          <a:lstStyle/>
          <a:p>
            <a:r>
              <a:rPr lang="ko-KR" altLang="en-US" sz="900" b="1" dirty="0">
                <a:solidFill>
                  <a:schemeClr val="accent6"/>
                </a:solidFill>
                <a:latin typeface="Söhne"/>
              </a:rPr>
              <a:t>포럼 서비스</a:t>
            </a:r>
            <a:r>
              <a:rPr lang="ko-KR" altLang="en-US" sz="900" dirty="0">
                <a:solidFill>
                  <a:schemeClr val="accent6"/>
                </a:solidFill>
                <a:latin typeface="Söhne"/>
              </a:rPr>
              <a:t>를 통한 사용자의 정보 공유 및 서로 영감을 주고받음으로써</a:t>
            </a:r>
            <a:r>
              <a:rPr lang="en-US" altLang="ko-KR" sz="900" dirty="0">
                <a:solidFill>
                  <a:schemeClr val="accent6"/>
                </a:solidFill>
                <a:latin typeface="Söhne"/>
              </a:rPr>
              <a:t>, </a:t>
            </a:r>
          </a:p>
          <a:p>
            <a:r>
              <a:rPr lang="ko-KR" altLang="en-US" sz="900" dirty="0">
                <a:solidFill>
                  <a:schemeClr val="accent6"/>
                </a:solidFill>
                <a:latin typeface="Söhne"/>
              </a:rPr>
              <a:t>사회적으로 환경 보호에 기여에 있어 </a:t>
            </a:r>
            <a:endParaRPr lang="en-US" altLang="ko-KR" sz="900" dirty="0">
              <a:solidFill>
                <a:schemeClr val="accent6"/>
              </a:solidFill>
              <a:latin typeface="Söhne"/>
            </a:endParaRPr>
          </a:p>
          <a:p>
            <a:r>
              <a:rPr lang="ko-KR" altLang="en-US" sz="900" b="1" dirty="0">
                <a:solidFill>
                  <a:schemeClr val="accent6"/>
                </a:solidFill>
                <a:latin typeface="Söhne"/>
              </a:rPr>
              <a:t>긍정적 영향 제고</a:t>
            </a:r>
            <a:endParaRPr lang="ko-KR" altLang="en-US" sz="1200" b="1" dirty="0">
              <a:solidFill>
                <a:schemeClr val="accent6"/>
              </a:solidFill>
            </a:endParaRPr>
          </a:p>
        </p:txBody>
      </p:sp>
      <p:sp>
        <p:nvSpPr>
          <p:cNvPr id="29" name="텍스트 개체 틀 26">
            <a:extLst>
              <a:ext uri="{FF2B5EF4-FFF2-40B4-BE49-F238E27FC236}">
                <a16:creationId xmlns:a16="http://schemas.microsoft.com/office/drawing/2014/main" id="{D5C25E54-17FE-3A85-8FC1-80F7DBA0E93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56176" y="3363838"/>
            <a:ext cx="2232248" cy="370767"/>
          </a:xfrm>
        </p:spPr>
        <p:txBody>
          <a:bodyPr/>
          <a:lstStyle/>
          <a:p>
            <a:r>
              <a:rPr lang="ko-KR" altLang="en-US" b="1" dirty="0">
                <a:solidFill>
                  <a:srgbClr val="66A048"/>
                </a:solidFill>
              </a:rPr>
              <a:t>사회적 공헌 강조</a:t>
            </a:r>
          </a:p>
        </p:txBody>
      </p:sp>
      <p:grpSp>
        <p:nvGrpSpPr>
          <p:cNvPr id="30" name="Group 336"/>
          <p:cNvGrpSpPr/>
          <p:nvPr/>
        </p:nvGrpSpPr>
        <p:grpSpPr>
          <a:xfrm>
            <a:off x="3032178" y="1473019"/>
            <a:ext cx="3079644" cy="3087480"/>
            <a:chOff x="3080523" y="1481722"/>
            <a:chExt cx="3062281" cy="3070073"/>
          </a:xfrm>
        </p:grpSpPr>
        <p:sp>
          <p:nvSpPr>
            <p:cNvPr id="31" name="Freeform 33"/>
            <p:cNvSpPr>
              <a:spLocks/>
            </p:cNvSpPr>
            <p:nvPr userDrawn="1"/>
          </p:nvSpPr>
          <p:spPr bwMode="auto">
            <a:xfrm>
              <a:off x="4607767" y="1481722"/>
              <a:ext cx="1535037" cy="1772841"/>
            </a:xfrm>
            <a:custGeom>
              <a:avLst/>
              <a:gdLst>
                <a:gd name="T0" fmla="*/ 1377 w 1377"/>
                <a:gd name="T1" fmla="*/ 1357 h 1590"/>
                <a:gd name="T2" fmla="*/ 1144 w 1377"/>
                <a:gd name="T3" fmla="*/ 1590 h 1590"/>
                <a:gd name="T4" fmla="*/ 911 w 1377"/>
                <a:gd name="T5" fmla="*/ 1357 h 1590"/>
                <a:gd name="T6" fmla="*/ 0 w 1377"/>
                <a:gd name="T7" fmla="*/ 466 h 1590"/>
                <a:gd name="T8" fmla="*/ 233 w 1377"/>
                <a:gd name="T9" fmla="*/ 233 h 1590"/>
                <a:gd name="T10" fmla="*/ 0 w 1377"/>
                <a:gd name="T11" fmla="*/ 0 h 1590"/>
                <a:gd name="T12" fmla="*/ 973 w 1377"/>
                <a:gd name="T13" fmla="*/ 403 h 1590"/>
                <a:gd name="T14" fmla="*/ 1377 w 1377"/>
                <a:gd name="T15" fmla="*/ 1357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7" h="1590">
                  <a:moveTo>
                    <a:pt x="1377" y="1357"/>
                  </a:moveTo>
                  <a:cubicBezTo>
                    <a:pt x="1144" y="1590"/>
                    <a:pt x="1144" y="1590"/>
                    <a:pt x="1144" y="1590"/>
                  </a:cubicBezTo>
                  <a:cubicBezTo>
                    <a:pt x="911" y="1357"/>
                    <a:pt x="911" y="1357"/>
                    <a:pt x="911" y="1357"/>
                  </a:cubicBezTo>
                  <a:cubicBezTo>
                    <a:pt x="900" y="863"/>
                    <a:pt x="496" y="466"/>
                    <a:pt x="0" y="466"/>
                  </a:cubicBezTo>
                  <a:cubicBezTo>
                    <a:pt x="233" y="233"/>
                    <a:pt x="233" y="233"/>
                    <a:pt x="233" y="2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8" y="0"/>
                    <a:pt x="713" y="143"/>
                    <a:pt x="973" y="403"/>
                  </a:cubicBezTo>
                  <a:cubicBezTo>
                    <a:pt x="1229" y="658"/>
                    <a:pt x="1371" y="996"/>
                    <a:pt x="1377" y="135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4347314" y="2994110"/>
              <a:ext cx="1795490" cy="1557685"/>
            </a:xfrm>
            <a:custGeom>
              <a:avLst/>
              <a:gdLst>
                <a:gd name="T0" fmla="*/ 1610 w 1610"/>
                <a:gd name="T1" fmla="*/ 20 h 1397"/>
                <a:gd name="T2" fmla="*/ 1206 w 1610"/>
                <a:gd name="T3" fmla="*/ 993 h 1397"/>
                <a:gd name="T4" fmla="*/ 233 w 1610"/>
                <a:gd name="T5" fmla="*/ 1397 h 1397"/>
                <a:gd name="T6" fmla="*/ 233 w 1610"/>
                <a:gd name="T7" fmla="*/ 1396 h 1397"/>
                <a:gd name="T8" fmla="*/ 0 w 1610"/>
                <a:gd name="T9" fmla="*/ 1163 h 1397"/>
                <a:gd name="T10" fmla="*/ 233 w 1610"/>
                <a:gd name="T11" fmla="*/ 930 h 1397"/>
                <a:gd name="T12" fmla="*/ 233 w 1610"/>
                <a:gd name="T13" fmla="*/ 931 h 1397"/>
                <a:gd name="T14" fmla="*/ 1144 w 1610"/>
                <a:gd name="T15" fmla="*/ 20 h 1397"/>
                <a:gd name="T16" fmla="*/ 1144 w 1610"/>
                <a:gd name="T17" fmla="*/ 0 h 1397"/>
                <a:gd name="T18" fmla="*/ 1377 w 1610"/>
                <a:gd name="T19" fmla="*/ 233 h 1397"/>
                <a:gd name="T20" fmla="*/ 1610 w 1610"/>
                <a:gd name="T21" fmla="*/ 0 h 1397"/>
                <a:gd name="T22" fmla="*/ 1610 w 1610"/>
                <a:gd name="T23" fmla="*/ 20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0" h="1397">
                  <a:moveTo>
                    <a:pt x="1610" y="20"/>
                  </a:moveTo>
                  <a:cubicBezTo>
                    <a:pt x="1610" y="387"/>
                    <a:pt x="1466" y="733"/>
                    <a:pt x="1206" y="993"/>
                  </a:cubicBezTo>
                  <a:cubicBezTo>
                    <a:pt x="946" y="1253"/>
                    <a:pt x="601" y="1397"/>
                    <a:pt x="233" y="1397"/>
                  </a:cubicBezTo>
                  <a:cubicBezTo>
                    <a:pt x="233" y="1396"/>
                    <a:pt x="233" y="1396"/>
                    <a:pt x="233" y="1396"/>
                  </a:cubicBezTo>
                  <a:cubicBezTo>
                    <a:pt x="0" y="1163"/>
                    <a:pt x="0" y="1163"/>
                    <a:pt x="0" y="1163"/>
                  </a:cubicBezTo>
                  <a:cubicBezTo>
                    <a:pt x="233" y="930"/>
                    <a:pt x="233" y="930"/>
                    <a:pt x="233" y="930"/>
                  </a:cubicBezTo>
                  <a:cubicBezTo>
                    <a:pt x="233" y="931"/>
                    <a:pt x="233" y="931"/>
                    <a:pt x="233" y="931"/>
                  </a:cubicBezTo>
                  <a:cubicBezTo>
                    <a:pt x="735" y="931"/>
                    <a:pt x="1144" y="522"/>
                    <a:pt x="1144" y="20"/>
                  </a:cubicBezTo>
                  <a:cubicBezTo>
                    <a:pt x="1144" y="13"/>
                    <a:pt x="1144" y="6"/>
                    <a:pt x="1144" y="0"/>
                  </a:cubicBezTo>
                  <a:cubicBezTo>
                    <a:pt x="1377" y="233"/>
                    <a:pt x="1377" y="233"/>
                    <a:pt x="1377" y="233"/>
                  </a:cubicBezTo>
                  <a:cubicBezTo>
                    <a:pt x="1610" y="0"/>
                    <a:pt x="1610" y="0"/>
                    <a:pt x="1610" y="0"/>
                  </a:cubicBezTo>
                  <a:cubicBezTo>
                    <a:pt x="1610" y="6"/>
                    <a:pt x="1610" y="13"/>
                    <a:pt x="1610" y="20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3080867" y="1481722"/>
              <a:ext cx="1794232" cy="1512388"/>
            </a:xfrm>
            <a:custGeom>
              <a:avLst/>
              <a:gdLst>
                <a:gd name="T0" fmla="*/ 1610 w 1610"/>
                <a:gd name="T1" fmla="*/ 233 h 1357"/>
                <a:gd name="T2" fmla="*/ 1377 w 1610"/>
                <a:gd name="T3" fmla="*/ 466 h 1357"/>
                <a:gd name="T4" fmla="*/ 466 w 1610"/>
                <a:gd name="T5" fmla="*/ 1357 h 1357"/>
                <a:gd name="T6" fmla="*/ 233 w 1610"/>
                <a:gd name="T7" fmla="*/ 1124 h 1357"/>
                <a:gd name="T8" fmla="*/ 0 w 1610"/>
                <a:gd name="T9" fmla="*/ 1357 h 1357"/>
                <a:gd name="T10" fmla="*/ 403 w 1610"/>
                <a:gd name="T11" fmla="*/ 403 h 1357"/>
                <a:gd name="T12" fmla="*/ 1377 w 1610"/>
                <a:gd name="T13" fmla="*/ 0 h 1357"/>
                <a:gd name="T14" fmla="*/ 1610 w 1610"/>
                <a:gd name="T15" fmla="*/ 23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0" h="1357">
                  <a:moveTo>
                    <a:pt x="1610" y="233"/>
                  </a:moveTo>
                  <a:cubicBezTo>
                    <a:pt x="1377" y="466"/>
                    <a:pt x="1377" y="466"/>
                    <a:pt x="1377" y="466"/>
                  </a:cubicBezTo>
                  <a:cubicBezTo>
                    <a:pt x="881" y="466"/>
                    <a:pt x="476" y="864"/>
                    <a:pt x="466" y="135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0" y="1357"/>
                    <a:pt x="0" y="1357"/>
                    <a:pt x="0" y="1357"/>
                  </a:cubicBezTo>
                  <a:cubicBezTo>
                    <a:pt x="5" y="996"/>
                    <a:pt x="148" y="658"/>
                    <a:pt x="403" y="403"/>
                  </a:cubicBezTo>
                  <a:cubicBezTo>
                    <a:pt x="663" y="143"/>
                    <a:pt x="1009" y="0"/>
                    <a:pt x="1377" y="0"/>
                  </a:cubicBezTo>
                  <a:lnTo>
                    <a:pt x="1610" y="233"/>
                  </a:lnTo>
                  <a:close/>
                </a:path>
              </a:pathLst>
            </a:custGeom>
            <a:solidFill>
              <a:srgbClr val="BCD8B6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CD8B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3080523" y="2734916"/>
              <a:ext cx="1535037" cy="1816879"/>
            </a:xfrm>
            <a:custGeom>
              <a:avLst/>
              <a:gdLst>
                <a:gd name="T0" fmla="*/ 1377 w 1377"/>
                <a:gd name="T1" fmla="*/ 1629 h 1630"/>
                <a:gd name="T2" fmla="*/ 1377 w 1377"/>
                <a:gd name="T3" fmla="*/ 1630 h 1630"/>
                <a:gd name="T4" fmla="*/ 403 w 1377"/>
                <a:gd name="T5" fmla="*/ 1226 h 1630"/>
                <a:gd name="T6" fmla="*/ 0 w 1377"/>
                <a:gd name="T7" fmla="*/ 253 h 1630"/>
                <a:gd name="T8" fmla="*/ 0 w 1377"/>
                <a:gd name="T9" fmla="*/ 233 h 1630"/>
                <a:gd name="T10" fmla="*/ 233 w 1377"/>
                <a:gd name="T11" fmla="*/ 0 h 1630"/>
                <a:gd name="T12" fmla="*/ 466 w 1377"/>
                <a:gd name="T13" fmla="*/ 233 h 1630"/>
                <a:gd name="T14" fmla="*/ 466 w 1377"/>
                <a:gd name="T15" fmla="*/ 253 h 1630"/>
                <a:gd name="T16" fmla="*/ 1376 w 1377"/>
                <a:gd name="T17" fmla="*/ 1164 h 1630"/>
                <a:gd name="T18" fmla="*/ 1144 w 1377"/>
                <a:gd name="T19" fmla="*/ 1396 h 1630"/>
                <a:gd name="T20" fmla="*/ 1377 w 1377"/>
                <a:gd name="T21" fmla="*/ 1629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7" h="1630">
                  <a:moveTo>
                    <a:pt x="1377" y="1629"/>
                  </a:moveTo>
                  <a:cubicBezTo>
                    <a:pt x="1377" y="1630"/>
                    <a:pt x="1377" y="1630"/>
                    <a:pt x="1377" y="1630"/>
                  </a:cubicBezTo>
                  <a:cubicBezTo>
                    <a:pt x="1009" y="1630"/>
                    <a:pt x="663" y="1486"/>
                    <a:pt x="403" y="1226"/>
                  </a:cubicBezTo>
                  <a:cubicBezTo>
                    <a:pt x="143" y="966"/>
                    <a:pt x="0" y="620"/>
                    <a:pt x="0" y="253"/>
                  </a:cubicBezTo>
                  <a:cubicBezTo>
                    <a:pt x="0" y="246"/>
                    <a:pt x="0" y="239"/>
                    <a:pt x="0" y="233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466" y="233"/>
                    <a:pt x="466" y="233"/>
                    <a:pt x="466" y="233"/>
                  </a:cubicBezTo>
                  <a:cubicBezTo>
                    <a:pt x="466" y="239"/>
                    <a:pt x="466" y="246"/>
                    <a:pt x="466" y="253"/>
                  </a:cubicBezTo>
                  <a:cubicBezTo>
                    <a:pt x="466" y="755"/>
                    <a:pt x="874" y="1163"/>
                    <a:pt x="1376" y="1164"/>
                  </a:cubicBezTo>
                  <a:cubicBezTo>
                    <a:pt x="1144" y="1396"/>
                    <a:pt x="1144" y="1396"/>
                    <a:pt x="1144" y="1396"/>
                  </a:cubicBezTo>
                  <a:lnTo>
                    <a:pt x="1377" y="1629"/>
                  </a:lnTo>
                  <a:close/>
                </a:path>
              </a:pathLst>
            </a:custGeom>
            <a:solidFill>
              <a:srgbClr val="497341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7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3239852" y="1707654"/>
            <a:ext cx="2520280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500" b="1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프로젝트 제작 배경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907704" y="2139702"/>
            <a:ext cx="5184576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프로젝트 </a:t>
            </a:r>
            <a:r>
              <a:rPr lang="ko-KR" altLang="en-US" sz="3500" b="1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제작 배경 소개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108" y="22143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프로젝트 제작 배경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3096344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심각한 기후변화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호우">
            <a:hlinkClick r:id="" action="ppaction://media"/>
            <a:extLst>
              <a:ext uri="{FF2B5EF4-FFF2-40B4-BE49-F238E27FC236}">
                <a16:creationId xmlns:a16="http://schemas.microsoft.com/office/drawing/2014/main" id="{58C1477A-5E6D-4477-9C2F-15914825E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3876" y="1344216"/>
            <a:ext cx="3839633" cy="215979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23" name="얼음">
            <a:hlinkClick r:id="" action="ppaction://media"/>
            <a:extLst>
              <a:ext uri="{FF2B5EF4-FFF2-40B4-BE49-F238E27FC236}">
                <a16:creationId xmlns:a16="http://schemas.microsoft.com/office/drawing/2014/main" id="{7AC2A5A9-A379-BB06-03EE-A3D23DD871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5" b="5"/>
          <a:stretch/>
        </p:blipFill>
        <p:spPr>
          <a:xfrm>
            <a:off x="4769644" y="1344216"/>
            <a:ext cx="3842147" cy="216098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25" name="텍스트 개체 틀 45">
            <a:extLst>
              <a:ext uri="{FF2B5EF4-FFF2-40B4-BE49-F238E27FC236}">
                <a16:creationId xmlns:a16="http://schemas.microsoft.com/office/drawing/2014/main" id="{135B7EA2-90D4-0D98-85A3-4F56527AA6E4}"/>
              </a:ext>
            </a:extLst>
          </p:cNvPr>
          <p:cNvSpPr txBox="1">
            <a:spLocks/>
          </p:cNvSpPr>
          <p:nvPr/>
        </p:nvSpPr>
        <p:spPr>
          <a:xfrm>
            <a:off x="458585" y="3575991"/>
            <a:ext cx="3970214" cy="857354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/>
              <a:t>유럽 </a:t>
            </a:r>
            <a:r>
              <a:rPr lang="en-US" altLang="ko-KR" b="1" dirty="0" smtClean="0"/>
              <a:t>48</a:t>
            </a:r>
            <a:r>
              <a:rPr lang="ko-KR" altLang="en-US" b="1" dirty="0" smtClean="0"/>
              <a:t>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日 열사병 주의보</a:t>
            </a:r>
            <a:r>
              <a:rPr lang="en-US" altLang="ko-KR" b="1" dirty="0" smtClean="0"/>
              <a:t>…</a:t>
            </a:r>
          </a:p>
          <a:p>
            <a:pPr marL="0" indent="0">
              <a:buNone/>
            </a:pPr>
            <a:r>
              <a:rPr lang="ko-KR" altLang="en-US" b="1" dirty="0" smtClean="0">
                <a:solidFill>
                  <a:schemeClr val="accent5"/>
                </a:solidFill>
              </a:rPr>
              <a:t>美 </a:t>
            </a:r>
            <a:r>
              <a:rPr lang="ko-KR" altLang="en-US" b="1" dirty="0" err="1" smtClean="0">
                <a:solidFill>
                  <a:schemeClr val="accent5"/>
                </a:solidFill>
              </a:rPr>
              <a:t>버몬트선</a:t>
            </a:r>
            <a:r>
              <a:rPr lang="ko-KR" altLang="en-US" b="1" dirty="0" smtClean="0">
                <a:solidFill>
                  <a:schemeClr val="accent5"/>
                </a:solidFill>
              </a:rPr>
              <a:t> 하루 </a:t>
            </a:r>
            <a:r>
              <a:rPr lang="en-US" altLang="ko-KR" b="1" dirty="0" smtClean="0">
                <a:solidFill>
                  <a:schemeClr val="accent5"/>
                </a:solidFill>
              </a:rPr>
              <a:t>230㎜ </a:t>
            </a:r>
            <a:r>
              <a:rPr lang="ko-KR" altLang="en-US" b="1" dirty="0" smtClean="0">
                <a:solidFill>
                  <a:schemeClr val="accent5"/>
                </a:solidFill>
              </a:rPr>
              <a:t>폭우</a:t>
            </a:r>
            <a:endParaRPr lang="en-US" altLang="ko-KR" b="1" dirty="0" smtClean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chemeClr val="accent5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+mn-ea"/>
              </a:rPr>
              <a:t> 2023</a:t>
            </a:r>
            <a:r>
              <a:rPr lang="ko-KR" altLang="en-US" sz="1500" dirty="0" smtClean="0">
                <a:latin typeface="+mn-ea"/>
              </a:rPr>
              <a:t>년 </a:t>
            </a:r>
            <a:r>
              <a:rPr lang="en-US" altLang="ko-KR" sz="1500" dirty="0" smtClean="0">
                <a:latin typeface="+mn-ea"/>
              </a:rPr>
              <a:t>7</a:t>
            </a:r>
            <a:r>
              <a:rPr lang="ko-KR" altLang="en-US" sz="1500" dirty="0" smtClean="0">
                <a:latin typeface="+mn-ea"/>
              </a:rPr>
              <a:t>월 </a:t>
            </a:r>
            <a:r>
              <a:rPr lang="en-US" altLang="ko-KR" sz="1500" dirty="0" smtClean="0">
                <a:latin typeface="+mn-ea"/>
              </a:rPr>
              <a:t>13</a:t>
            </a:r>
            <a:r>
              <a:rPr lang="ko-KR" altLang="en-US" sz="1500" dirty="0" smtClean="0">
                <a:latin typeface="+mn-ea"/>
              </a:rPr>
              <a:t>일 </a:t>
            </a:r>
            <a:r>
              <a:rPr lang="en-US" altLang="ko-KR" sz="1500" dirty="0" smtClean="0">
                <a:latin typeface="+mn-ea"/>
              </a:rPr>
              <a:t>/ </a:t>
            </a:r>
            <a:r>
              <a:rPr lang="ko-KR" altLang="en-US" sz="1500" dirty="0" smtClean="0">
                <a:latin typeface="+mn-ea"/>
              </a:rPr>
              <a:t>동아일보</a:t>
            </a:r>
            <a:endParaRPr lang="ko-KR" altLang="en-US" sz="1500" dirty="0">
              <a:latin typeface="+mn-ea"/>
            </a:endParaRPr>
          </a:p>
        </p:txBody>
      </p:sp>
      <p:sp>
        <p:nvSpPr>
          <p:cNvPr id="26" name="텍스트 개체 틀 46">
            <a:extLst>
              <a:ext uri="{FF2B5EF4-FFF2-40B4-BE49-F238E27FC236}">
                <a16:creationId xmlns:a16="http://schemas.microsoft.com/office/drawing/2014/main" id="{6CB3DFB0-A0C4-A017-4BBA-A6ED6892761F}"/>
              </a:ext>
            </a:extLst>
          </p:cNvPr>
          <p:cNvSpPr txBox="1">
            <a:spLocks/>
          </p:cNvSpPr>
          <p:nvPr/>
        </p:nvSpPr>
        <p:spPr>
          <a:xfrm>
            <a:off x="4705610" y="3575991"/>
            <a:ext cx="3970214" cy="857354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smtClean="0">
                <a:latin typeface="Noto Sans KR"/>
              </a:rPr>
              <a:t>[</a:t>
            </a:r>
            <a:r>
              <a:rPr lang="ko-KR" altLang="en-US" b="1" dirty="0" smtClean="0">
                <a:latin typeface="Noto Sans KR"/>
              </a:rPr>
              <a:t>기후는 말한다</a:t>
            </a:r>
            <a:r>
              <a:rPr lang="en-US" altLang="ko-KR" b="1" dirty="0" smtClean="0">
                <a:latin typeface="Noto Sans KR"/>
              </a:rPr>
              <a:t>] “</a:t>
            </a:r>
            <a:r>
              <a:rPr lang="ko-KR" altLang="en-US" b="1" dirty="0" smtClean="0">
                <a:latin typeface="Noto Sans KR"/>
              </a:rPr>
              <a:t>그린란드</a:t>
            </a:r>
            <a:endParaRPr lang="en-US" altLang="ko-KR" b="1" dirty="0" smtClean="0">
              <a:latin typeface="Noto Sans KR"/>
            </a:endParaRPr>
          </a:p>
          <a:p>
            <a:pPr marL="0" indent="0">
              <a:buNone/>
            </a:pPr>
            <a:r>
              <a:rPr lang="ko-KR" altLang="en-US" b="1" dirty="0" smtClean="0">
                <a:solidFill>
                  <a:schemeClr val="accent5"/>
                </a:solidFill>
                <a:latin typeface="Noto Sans KR"/>
              </a:rPr>
              <a:t>빙하 녹는 속도 </a:t>
            </a:r>
            <a:r>
              <a:rPr lang="en-US" altLang="ko-KR" b="1" dirty="0" smtClean="0">
                <a:solidFill>
                  <a:schemeClr val="accent5"/>
                </a:solidFill>
                <a:latin typeface="Noto Sans KR"/>
              </a:rPr>
              <a:t>5</a:t>
            </a:r>
            <a:r>
              <a:rPr lang="ko-KR" altLang="en-US" b="1" dirty="0" smtClean="0">
                <a:solidFill>
                  <a:schemeClr val="accent5"/>
                </a:solidFill>
                <a:latin typeface="Noto Sans KR"/>
              </a:rPr>
              <a:t>배 빨라져</a:t>
            </a:r>
            <a:r>
              <a:rPr lang="ko-KR" altLang="en-US" b="1" dirty="0" smtClean="0">
                <a:latin typeface="Noto Sans KR"/>
              </a:rPr>
              <a:t>”</a:t>
            </a:r>
            <a:endParaRPr lang="en-US" altLang="ko-KR" b="1" dirty="0" smtClean="0">
              <a:latin typeface="Noto Sans KR"/>
            </a:endParaRPr>
          </a:p>
          <a:p>
            <a:pPr marL="0" indent="0">
              <a:buNone/>
            </a:pPr>
            <a:endParaRPr lang="en-US" altLang="ko-KR" sz="1500" b="1" dirty="0">
              <a:latin typeface="Noto Sans KR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+mn-ea"/>
              </a:rPr>
              <a:t> 2023</a:t>
            </a:r>
            <a:r>
              <a:rPr lang="ko-KR" altLang="en-US" sz="1500" dirty="0" smtClean="0">
                <a:latin typeface="+mn-ea"/>
              </a:rPr>
              <a:t>년 </a:t>
            </a:r>
            <a:r>
              <a:rPr lang="en-US" altLang="ko-KR" sz="1500" dirty="0" smtClean="0">
                <a:latin typeface="+mn-ea"/>
              </a:rPr>
              <a:t>11</a:t>
            </a:r>
            <a:r>
              <a:rPr lang="ko-KR" altLang="en-US" sz="1500" dirty="0" smtClean="0">
                <a:latin typeface="+mn-ea"/>
              </a:rPr>
              <a:t>월 </a:t>
            </a:r>
            <a:r>
              <a:rPr lang="en-US" altLang="ko-KR" sz="1500" dirty="0" smtClean="0">
                <a:latin typeface="+mn-ea"/>
              </a:rPr>
              <a:t>14</a:t>
            </a:r>
            <a:r>
              <a:rPr lang="ko-KR" altLang="en-US" sz="1500" dirty="0" smtClean="0">
                <a:latin typeface="+mn-ea"/>
              </a:rPr>
              <a:t>일 </a:t>
            </a:r>
            <a:r>
              <a:rPr lang="en-US" altLang="ko-KR" sz="1500" dirty="0" smtClean="0">
                <a:latin typeface="+mn-ea"/>
              </a:rPr>
              <a:t>/ KBS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5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63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9"/>
            </p:par>
            <p:par>
              <p:cTn id="10"/>
            </p:par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108" y="22143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프로젝트 제작 배경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3096344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탄소중립 정책 소개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EEA5EBAD-A26A-BCE1-6B78-F884999AC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987574"/>
            <a:ext cx="9361040" cy="42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640319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108" y="221437"/>
            <a:ext cx="2324941" cy="366768"/>
          </a:xfrm>
        </p:spPr>
        <p:txBody>
          <a:bodyPr>
            <a:normAutofit/>
          </a:bodyPr>
          <a:lstStyle/>
          <a:p>
            <a:pPr algn="l"/>
            <a:r>
              <a:rPr lang="ko-KR" altLang="en-US" sz="13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중고딕" panose="02030600000101010101" pitchFamily="18" charset="-127"/>
              </a:rPr>
              <a:t>프로젝트 제작 배경</a:t>
            </a:r>
            <a:endParaRPr lang="en-US" sz="1300" dirty="0">
              <a:solidFill>
                <a:srgbClr val="224A40"/>
              </a:solidFill>
              <a:latin typeface="Arial Black" panose="020B0A04020102020204" pitchFamily="34" charset="0"/>
              <a:ea typeface="HY중고딕" panose="02030600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108" y="488502"/>
            <a:ext cx="5978116" cy="350975"/>
          </a:xfrm>
          <a:noFill/>
        </p:spPr>
        <p:txBody>
          <a:bodyPr>
            <a:noAutofit/>
          </a:bodyPr>
          <a:lstStyle/>
          <a:p>
            <a:pPr algn="l"/>
            <a:r>
              <a:rPr lang="ko-KR" altLang="en-US" sz="2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현행의 아쉬운 점 </a:t>
            </a:r>
            <a:endParaRPr lang="en-US" sz="2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95486"/>
            <a:ext cx="611560" cy="648072"/>
          </a:xfrm>
          <a:prstGeom prst="rect">
            <a:avLst/>
          </a:prstGeom>
          <a:solidFill>
            <a:srgbClr val="7C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644008" y="1095132"/>
            <a:ext cx="3888432" cy="350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1500" b="1" dirty="0">
                <a:solidFill>
                  <a:srgbClr val="224A40"/>
                </a:solidFill>
                <a:latin typeface="+mj-ea"/>
              </a:rPr>
              <a:t>개개인의 단절된 참여 형태 → 참여율 저조</a:t>
            </a:r>
            <a:endParaRPr lang="ko-KR" altLang="en-US" sz="1500" dirty="0"/>
          </a:p>
        </p:txBody>
      </p:sp>
      <p:grpSp>
        <p:nvGrpSpPr>
          <p:cNvPr id="7" name="그룹 6"/>
          <p:cNvGrpSpPr/>
          <p:nvPr/>
        </p:nvGrpSpPr>
        <p:grpSpPr>
          <a:xfrm>
            <a:off x="677593" y="1687137"/>
            <a:ext cx="2964278" cy="3215733"/>
            <a:chOff x="395536" y="1563638"/>
            <a:chExt cx="2964278" cy="3215733"/>
          </a:xfrm>
        </p:grpSpPr>
        <p:pic>
          <p:nvPicPr>
            <p:cNvPr id="15" name="그림 14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CBDCF586-D4A1-2813-11D8-ED8971D36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563638"/>
              <a:ext cx="2964278" cy="32157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164717E-ED1F-78C5-A749-68BADC6C3345}"/>
                </a:ext>
              </a:extLst>
            </p:cNvPr>
            <p:cNvCxnSpPr/>
            <p:nvPr/>
          </p:nvCxnSpPr>
          <p:spPr>
            <a:xfrm>
              <a:off x="402985" y="1809383"/>
              <a:ext cx="55435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817933A-0589-F466-827F-DBF023C93DEF}"/>
                </a:ext>
              </a:extLst>
            </p:cNvPr>
            <p:cNvCxnSpPr/>
            <p:nvPr/>
          </p:nvCxnSpPr>
          <p:spPr>
            <a:xfrm>
              <a:off x="402985" y="2527330"/>
              <a:ext cx="55435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7E49418-64A5-3D77-0A62-400426F4FEA9}"/>
                </a:ext>
              </a:extLst>
            </p:cNvPr>
            <p:cNvCxnSpPr/>
            <p:nvPr/>
          </p:nvCxnSpPr>
          <p:spPr>
            <a:xfrm>
              <a:off x="402985" y="3238133"/>
              <a:ext cx="55435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8D64363-A921-2ECD-762B-2B7870232278}"/>
                </a:ext>
              </a:extLst>
            </p:cNvPr>
            <p:cNvCxnSpPr/>
            <p:nvPr/>
          </p:nvCxnSpPr>
          <p:spPr>
            <a:xfrm>
              <a:off x="402985" y="3947746"/>
              <a:ext cx="55435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C93DCC9-7444-35AD-12E3-699274E967D0}"/>
                </a:ext>
              </a:extLst>
            </p:cNvPr>
            <p:cNvCxnSpPr/>
            <p:nvPr/>
          </p:nvCxnSpPr>
          <p:spPr>
            <a:xfrm>
              <a:off x="402985" y="4767465"/>
              <a:ext cx="55435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itle 1"/>
          <p:cNvSpPr txBox="1">
            <a:spLocks/>
          </p:cNvSpPr>
          <p:nvPr/>
        </p:nvSpPr>
        <p:spPr>
          <a:xfrm>
            <a:off x="251520" y="1106542"/>
            <a:ext cx="3816424" cy="350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1500" b="1" dirty="0">
                <a:solidFill>
                  <a:srgbClr val="224A40"/>
                </a:solidFill>
                <a:latin typeface="+mj-ea"/>
              </a:rPr>
              <a:t>흩어져있는 단발성 이벤트 → 지속성 부족</a:t>
            </a:r>
            <a:endParaRPr lang="ko-KR" altLang="en-US" sz="15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297028" y="1687137"/>
            <a:ext cx="4582391" cy="1508198"/>
            <a:chOff x="5555673" y="1977159"/>
            <a:chExt cx="6109855" cy="2010930"/>
          </a:xfrm>
        </p:grpSpPr>
        <p:grpSp>
          <p:nvGrpSpPr>
            <p:cNvPr id="25" name="그룹 24"/>
            <p:cNvGrpSpPr/>
            <p:nvPr/>
          </p:nvGrpSpPr>
          <p:grpSpPr>
            <a:xfrm>
              <a:off x="5555673" y="2003425"/>
              <a:ext cx="6109855" cy="1984664"/>
              <a:chOff x="5299363" y="1929245"/>
              <a:chExt cx="6109855" cy="1984664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4"/>
              <a:srcRect l="10721" r="39760"/>
              <a:stretch/>
            </p:blipFill>
            <p:spPr>
              <a:xfrm>
                <a:off x="5299363" y="1929245"/>
                <a:ext cx="3796146" cy="1984664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4"/>
              <a:srcRect l="69819" r="-1"/>
              <a:stretch/>
            </p:blipFill>
            <p:spPr>
              <a:xfrm>
                <a:off x="9095509" y="1929245"/>
                <a:ext cx="2313709" cy="1984664"/>
              </a:xfrm>
              <a:prstGeom prst="rect">
                <a:avLst/>
              </a:prstGeom>
            </p:spPr>
          </p:pic>
        </p:grpSp>
        <p:sp>
          <p:nvSpPr>
            <p:cNvPr id="26" name="타원 25"/>
            <p:cNvSpPr/>
            <p:nvPr/>
          </p:nvSpPr>
          <p:spPr>
            <a:xfrm>
              <a:off x="10370128" y="1977159"/>
              <a:ext cx="810491" cy="3435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4004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3059832" y="1707653"/>
            <a:ext cx="3708412" cy="5760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BBANG</a:t>
            </a:r>
            <a:r>
              <a:rPr lang="ko-KR" altLang="en-US" sz="2500" b="1" dirty="0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끗의 </a:t>
            </a:r>
            <a:r>
              <a:rPr lang="ko-KR" altLang="en-US" sz="2500" b="1" dirty="0" err="1" smtClean="0">
                <a:solidFill>
                  <a:srgbClr val="65866C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차별점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331640" y="1995684"/>
            <a:ext cx="6984776" cy="10801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BBANG</a:t>
            </a:r>
            <a:r>
              <a:rPr lang="ko-KR" altLang="en-US" sz="3500" b="1" dirty="0" smtClean="0">
                <a:solidFill>
                  <a:srgbClr val="224A40"/>
                </a:solidFill>
                <a:latin typeface="Arial Black" panose="020B0A04020102020204" pitchFamily="34" charset="0"/>
                <a:ea typeface="HY견고딕" panose="02030600000101010101" pitchFamily="18" charset="-127"/>
              </a:rPr>
              <a:t>끗만의 차별화된 서비스 </a:t>
            </a:r>
            <a:endParaRPr lang="en-US" sz="3500" b="1" dirty="0">
              <a:solidFill>
                <a:srgbClr val="224A40"/>
              </a:solidFill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colorTemperature colorTemp="6055"/>
                    </a14:imgEffect>
                    <a14:imgEffect>
                      <a14:saturation sat="127000"/>
                    </a14:imgEffect>
                    <a14:imgEffect>
                      <a14:brightnessContrast bright="100000" contras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6300192" y="3435098"/>
            <a:ext cx="1872208" cy="1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swise.com - Ecology Template ID4790">
  <a:themeElements>
    <a:clrScheme name="Custom 1">
      <a:dk1>
        <a:srgbClr val="0C0C0C"/>
      </a:dk1>
      <a:lt1>
        <a:sysClr val="window" lastClr="FFFFFF"/>
      </a:lt1>
      <a:dk2>
        <a:srgbClr val="0C0C0C"/>
      </a:dk2>
      <a:lt2>
        <a:srgbClr val="EEECE1"/>
      </a:lt2>
      <a:accent1>
        <a:srgbClr val="D3E7E8"/>
      </a:accent1>
      <a:accent2>
        <a:srgbClr val="EEF2B0"/>
      </a:accent2>
      <a:accent3>
        <a:srgbClr val="D2E869"/>
      </a:accent3>
      <a:accent4>
        <a:srgbClr val="AED66B"/>
      </a:accent4>
      <a:accent5>
        <a:srgbClr val="66A048"/>
      </a:accent5>
      <a:accent6>
        <a:srgbClr val="35532F"/>
      </a:accent6>
      <a:hlink>
        <a:srgbClr val="66A048"/>
      </a:hlink>
      <a:folHlink>
        <a:srgbClr val="3553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790.potx" id="{6C85D90C-9B4C-4B1B-9908-7C7CE406FB7E}" vid="{E2307BBB-ECD8-49FC-B5E4-ECCEDF2CA95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4790</Template>
  <TotalTime>8260</TotalTime>
  <Words>1747</Words>
  <Application>Microsoft Office PowerPoint</Application>
  <PresentationFormat>화면 슬라이드 쇼(16:9)</PresentationFormat>
  <Paragraphs>322</Paragraphs>
  <Slides>36</Slides>
  <Notes>31</Notes>
  <HiddenSlides>0</HiddenSlides>
  <MMClips>3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-apple-system</vt:lpstr>
      <vt:lpstr>HY견고딕</vt:lpstr>
      <vt:lpstr>HY중고딕</vt:lpstr>
      <vt:lpstr>Noto Sans KR</vt:lpstr>
      <vt:lpstr>Quattrocento Sans</vt:lpstr>
      <vt:lpstr>Söhne</vt:lpstr>
      <vt:lpstr>맑은 고딕</vt:lpstr>
      <vt:lpstr>Arial</vt:lpstr>
      <vt:lpstr>Arial Black</vt:lpstr>
      <vt:lpstr>Calibri</vt:lpstr>
      <vt:lpstr>Calibri Light</vt:lpstr>
      <vt:lpstr>Segoe UI Semibold</vt:lpstr>
      <vt:lpstr>Templateswise.com - Ecology Template ID4790</vt:lpstr>
      <vt:lpstr>탄소중립 커뮤니티 플랫폼</vt:lpstr>
      <vt:lpstr>CONTENTS</vt:lpstr>
      <vt:lpstr>PowerPoint 프레젠테이션</vt:lpstr>
      <vt:lpstr>PowerPoint 프레젠테이션</vt:lpstr>
      <vt:lpstr>PowerPoint 프레젠테이션</vt:lpstr>
      <vt:lpstr>심각한 기후변화</vt:lpstr>
      <vt:lpstr>탄소중립 정책 소개</vt:lpstr>
      <vt:lpstr>현행의 아쉬운 점 </vt:lpstr>
      <vt:lpstr>PowerPoint 프레젠테이션</vt:lpstr>
      <vt:lpstr>PowerPoint 프레젠테이션</vt:lpstr>
      <vt:lpstr>PowerPoint 프레젠테이션</vt:lpstr>
      <vt:lpstr>탄소중립정책의 배경과 개념</vt:lpstr>
      <vt:lpstr>PowerPoint 프레젠테이션</vt:lpstr>
      <vt:lpstr>탄소중립 설문 진행의 목적</vt:lpstr>
      <vt:lpstr>탄소중립 관련 정보 제공</vt:lpstr>
      <vt:lpstr>PowerPoint 프레젠테이션</vt:lpstr>
      <vt:lpstr>개발 목적 및 주요 기능</vt:lpstr>
      <vt:lpstr>PowerPoint 프레젠테이션</vt:lpstr>
      <vt:lpstr>PowerPoint 프레젠테이션</vt:lpstr>
      <vt:lpstr>PowerPoint 프레젠테이션</vt:lpstr>
      <vt:lpstr>개발 목적</vt:lpstr>
      <vt:lpstr>주요 기능</vt:lpstr>
      <vt:lpstr>기능 구현</vt:lpstr>
      <vt:lpstr>PowerPoint 프레젠테이션</vt:lpstr>
      <vt:lpstr>개발 목적</vt:lpstr>
      <vt:lpstr>서비스 대상 및 화면</vt:lpstr>
      <vt:lpstr>개발 시 예상 문제점과 해결방안</vt:lpstr>
      <vt:lpstr>PowerPoint 프레젠테이션</vt:lpstr>
      <vt:lpstr>목적</vt:lpstr>
      <vt:lpstr>이벤트 게임 샘플 – 탄소중립의 민족</vt:lpstr>
      <vt:lpstr>개발 시 예상 문제점과 해결방안</vt:lpstr>
      <vt:lpstr>PowerPoint 프레젠테이션</vt:lpstr>
      <vt:lpstr>개발 목적과 폼 소개</vt:lpstr>
      <vt:lpstr>후원 자료 활용 및 개발 시 예상 문제점과 해결방안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K6500ZC-MA283</dc:creator>
  <cp:lastModifiedBy>EZEN-19</cp:lastModifiedBy>
  <cp:revision>202</cp:revision>
  <dcterms:created xsi:type="dcterms:W3CDTF">2023-11-25T11:26:01Z</dcterms:created>
  <dcterms:modified xsi:type="dcterms:W3CDTF">2023-12-05T06:40:58Z</dcterms:modified>
</cp:coreProperties>
</file>